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8"/>
  </p:notesMasterIdLst>
  <p:sldIdLst>
    <p:sldId id="256" r:id="rId2"/>
    <p:sldId id="257" r:id="rId3"/>
    <p:sldId id="261" r:id="rId4"/>
    <p:sldId id="332" r:id="rId5"/>
    <p:sldId id="338" r:id="rId6"/>
    <p:sldId id="322" r:id="rId7"/>
    <p:sldId id="327" r:id="rId8"/>
    <p:sldId id="265" r:id="rId9"/>
    <p:sldId id="315" r:id="rId10"/>
    <p:sldId id="321" r:id="rId11"/>
    <p:sldId id="262" r:id="rId12"/>
    <p:sldId id="317" r:id="rId13"/>
    <p:sldId id="333" r:id="rId14"/>
    <p:sldId id="323" r:id="rId15"/>
    <p:sldId id="324" r:id="rId16"/>
    <p:sldId id="313" r:id="rId17"/>
    <p:sldId id="334" r:id="rId18"/>
    <p:sldId id="341" r:id="rId19"/>
    <p:sldId id="336" r:id="rId20"/>
    <p:sldId id="343" r:id="rId21"/>
    <p:sldId id="314" r:id="rId22"/>
    <p:sldId id="339" r:id="rId23"/>
    <p:sldId id="342" r:id="rId24"/>
    <p:sldId id="337" r:id="rId25"/>
    <p:sldId id="290" r:id="rId26"/>
    <p:sldId id="335" r:id="rId27"/>
  </p:sldIdLst>
  <p:sldSz cx="9144000" cy="5143500" type="screen16x9"/>
  <p:notesSz cx="6858000" cy="9144000"/>
  <p:embeddedFontLst>
    <p:embeddedFont>
      <p:font typeface="Anton" pitchFamily="2" charset="0"/>
      <p:regular r:id="rId29"/>
    </p:embeddedFont>
    <p:embeddedFont>
      <p:font typeface="Barlow" panose="00000500000000000000" pitchFamily="2" charset="0"/>
      <p:regular r:id="rId30"/>
      <p:bold r:id="rId31"/>
      <p:italic r:id="rId32"/>
      <p:boldItalic r:id="rId33"/>
    </p:embeddedFont>
    <p:embeddedFont>
      <p:font typeface="Barlow Light" panose="00000400000000000000" pitchFamily="2" charset="0"/>
      <p:regular r:id="rId34"/>
      <p:bold r:id="rId35"/>
      <p:italic r:id="rId36"/>
      <p:boldItalic r:id="rId37"/>
    </p:embeddedFont>
    <p:embeddedFont>
      <p:font typeface="Calibri" panose="020F050202020403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D1B"/>
    <a:srgbClr val="0A2D60"/>
    <a:srgbClr val="0A2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3535FC-B155-4B29-93F1-E4E760CF3CF8}" v="31" dt="2023-04-15T01:47:15.867"/>
    <p1510:client id="{7E386AC0-30ED-4D3E-94FC-8F24D53F56BA}" v="552" dt="2023-04-14T21:57:50.278"/>
    <p1510:client id="{831F0479-24DE-425B-B020-785F1FFFD9F0}" v="299" dt="2023-04-14T22:15:04.236"/>
    <p1510:client id="{E92E119E-B117-4CDE-92F8-376D92820CFE}" v="2" dt="2023-04-14T21:44:57.475"/>
  </p1510:revLst>
</p1510:revInfo>
</file>

<file path=ppt/tableStyles.xml><?xml version="1.0" encoding="utf-8"?>
<a:tblStyleLst xmlns:a="http://schemas.openxmlformats.org/drawingml/2006/main" def="{F922A9DF-38B3-4E51-8452-6BB9CD64DE22}">
  <a:tblStyle styleId="{F922A9DF-38B3-4E51-8452-6BB9CD64DE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2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fbe00dc3b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fbe00dc3b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8"/>
        <p:cNvGrpSpPr/>
        <p:nvPr/>
      </p:nvGrpSpPr>
      <p:grpSpPr>
        <a:xfrm>
          <a:off x="0" y="0"/>
          <a:ext cx="0" cy="0"/>
          <a:chOff x="0" y="0"/>
          <a:chExt cx="0" cy="0"/>
        </a:xfrm>
      </p:grpSpPr>
      <p:sp>
        <p:nvSpPr>
          <p:cNvPr id="2679" name="Google Shape;2679;gdab33caf8f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0" name="Google Shape;2680;gdab33caf8f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8"/>
        <p:cNvGrpSpPr/>
        <p:nvPr/>
      </p:nvGrpSpPr>
      <p:grpSpPr>
        <a:xfrm>
          <a:off x="0" y="0"/>
          <a:ext cx="0" cy="0"/>
          <a:chOff x="0" y="0"/>
          <a:chExt cx="0" cy="0"/>
        </a:xfrm>
      </p:grpSpPr>
      <p:sp>
        <p:nvSpPr>
          <p:cNvPr id="2679" name="Google Shape;2679;gdab33caf8f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0" name="Google Shape;2680;gdab33caf8f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0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dab33caf8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dab33caf8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dab33caf8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dab33caf8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dab33caf8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dab33caf8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0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dab33caf8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dab33caf8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397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dab33caf8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dab33caf8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dab33caf8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7" name="Google Shape;1347;gdab33caf8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09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dab33caf8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dab33caf8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32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43850" y="1168838"/>
            <a:ext cx="4424100" cy="2405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200"/>
              <a:buNone/>
              <a:defRPr sz="6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43425" y="3574238"/>
            <a:ext cx="4424100" cy="4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 name="Google Shape;11;p2"/>
          <p:cNvSpPr/>
          <p:nvPr/>
        </p:nvSpPr>
        <p:spPr>
          <a:xfrm>
            <a:off x="-8006" y="-203925"/>
            <a:ext cx="2157228" cy="5550721"/>
          </a:xfrm>
          <a:custGeom>
            <a:avLst/>
            <a:gdLst/>
            <a:ahLst/>
            <a:cxnLst/>
            <a:rect l="l" t="t" r="r" b="b"/>
            <a:pathLst>
              <a:path w="33737" h="86808" extrusionOk="0">
                <a:moveTo>
                  <a:pt x="1" y="0"/>
                </a:moveTo>
                <a:lnTo>
                  <a:pt x="118" y="86808"/>
                </a:lnTo>
                <a:cubicBezTo>
                  <a:pt x="8000" y="86652"/>
                  <a:pt x="13600" y="81715"/>
                  <a:pt x="15649" y="79530"/>
                </a:cubicBezTo>
                <a:cubicBezTo>
                  <a:pt x="17678" y="77364"/>
                  <a:pt x="23415" y="75452"/>
                  <a:pt x="26849" y="70125"/>
                </a:cubicBezTo>
                <a:cubicBezTo>
                  <a:pt x="30283" y="64779"/>
                  <a:pt x="29912" y="62243"/>
                  <a:pt x="31824" y="52565"/>
                </a:cubicBezTo>
                <a:cubicBezTo>
                  <a:pt x="33736" y="42906"/>
                  <a:pt x="32390" y="34185"/>
                  <a:pt x="29698" y="28741"/>
                </a:cubicBezTo>
                <a:cubicBezTo>
                  <a:pt x="27044" y="23278"/>
                  <a:pt x="25795" y="17658"/>
                  <a:pt x="22361" y="14224"/>
                </a:cubicBezTo>
                <a:cubicBezTo>
                  <a:pt x="18927" y="10790"/>
                  <a:pt x="18654" y="11415"/>
                  <a:pt x="13347" y="6439"/>
                </a:cubicBezTo>
                <a:cubicBezTo>
                  <a:pt x="7649" y="1132"/>
                  <a:pt x="508" y="390"/>
                  <a:pt x="1" y="0"/>
                </a:cubicBezTo>
                <a:close/>
              </a:path>
            </a:pathLst>
          </a:custGeom>
          <a:solidFill>
            <a:srgbClr val="08214A">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5871" y="1217393"/>
            <a:ext cx="1024743" cy="2746202"/>
          </a:xfrm>
          <a:custGeom>
            <a:avLst/>
            <a:gdLst/>
            <a:ahLst/>
            <a:cxnLst/>
            <a:rect l="l" t="t" r="r" b="b"/>
            <a:pathLst>
              <a:path w="16026" h="42948" extrusionOk="0">
                <a:moveTo>
                  <a:pt x="978" y="1"/>
                </a:moveTo>
                <a:cubicBezTo>
                  <a:pt x="503" y="1"/>
                  <a:pt x="202" y="191"/>
                  <a:pt x="202" y="191"/>
                </a:cubicBezTo>
                <a:lnTo>
                  <a:pt x="46" y="38863"/>
                </a:lnTo>
                <a:cubicBezTo>
                  <a:pt x="46" y="38863"/>
                  <a:pt x="1" y="38924"/>
                  <a:pt x="44" y="38924"/>
                </a:cubicBezTo>
                <a:cubicBezTo>
                  <a:pt x="124" y="38924"/>
                  <a:pt x="514" y="38708"/>
                  <a:pt x="2094" y="37459"/>
                </a:cubicBezTo>
                <a:cubicBezTo>
                  <a:pt x="4514" y="35527"/>
                  <a:pt x="3967" y="34766"/>
                  <a:pt x="4592" y="33361"/>
                </a:cubicBezTo>
                <a:cubicBezTo>
                  <a:pt x="5197" y="31937"/>
                  <a:pt x="6075" y="31020"/>
                  <a:pt x="6875" y="29888"/>
                </a:cubicBezTo>
                <a:cubicBezTo>
                  <a:pt x="7675" y="28795"/>
                  <a:pt x="8845" y="26981"/>
                  <a:pt x="8845" y="22961"/>
                </a:cubicBezTo>
                <a:cubicBezTo>
                  <a:pt x="8845" y="18942"/>
                  <a:pt x="6562" y="15079"/>
                  <a:pt x="6758" y="14727"/>
                </a:cubicBezTo>
                <a:cubicBezTo>
                  <a:pt x="6785" y="14675"/>
                  <a:pt x="6825" y="14650"/>
                  <a:pt x="6874" y="14650"/>
                </a:cubicBezTo>
                <a:cubicBezTo>
                  <a:pt x="7173" y="14650"/>
                  <a:pt x="7822" y="15570"/>
                  <a:pt x="8240" y="16893"/>
                </a:cubicBezTo>
                <a:cubicBezTo>
                  <a:pt x="8527" y="17800"/>
                  <a:pt x="8990" y="18754"/>
                  <a:pt x="9235" y="18754"/>
                </a:cubicBezTo>
                <a:cubicBezTo>
                  <a:pt x="9406" y="18754"/>
                  <a:pt x="9471" y="18287"/>
                  <a:pt x="9294" y="17010"/>
                </a:cubicBezTo>
                <a:cubicBezTo>
                  <a:pt x="8884" y="13908"/>
                  <a:pt x="7050" y="12327"/>
                  <a:pt x="6211" y="10649"/>
                </a:cubicBezTo>
                <a:cubicBezTo>
                  <a:pt x="5716" y="9659"/>
                  <a:pt x="5812" y="9153"/>
                  <a:pt x="6254" y="9153"/>
                </a:cubicBezTo>
                <a:cubicBezTo>
                  <a:pt x="6544" y="9153"/>
                  <a:pt x="6982" y="9370"/>
                  <a:pt x="7499" y="9810"/>
                </a:cubicBezTo>
                <a:cubicBezTo>
                  <a:pt x="8806" y="10923"/>
                  <a:pt x="10016" y="12679"/>
                  <a:pt x="10699" y="14591"/>
                </a:cubicBezTo>
                <a:cubicBezTo>
                  <a:pt x="11382" y="16522"/>
                  <a:pt x="11479" y="18259"/>
                  <a:pt x="12026" y="20991"/>
                </a:cubicBezTo>
                <a:cubicBezTo>
                  <a:pt x="13001" y="25888"/>
                  <a:pt x="12065" y="26532"/>
                  <a:pt x="12006" y="29069"/>
                </a:cubicBezTo>
                <a:cubicBezTo>
                  <a:pt x="11928" y="31605"/>
                  <a:pt x="11148" y="32034"/>
                  <a:pt x="10016" y="33849"/>
                </a:cubicBezTo>
                <a:cubicBezTo>
                  <a:pt x="8904" y="35644"/>
                  <a:pt x="8162" y="37010"/>
                  <a:pt x="6758" y="38941"/>
                </a:cubicBezTo>
                <a:cubicBezTo>
                  <a:pt x="5333" y="40873"/>
                  <a:pt x="2114" y="41732"/>
                  <a:pt x="1997" y="42278"/>
                </a:cubicBezTo>
                <a:cubicBezTo>
                  <a:pt x="1929" y="42606"/>
                  <a:pt x="2196" y="42948"/>
                  <a:pt x="2817" y="42948"/>
                </a:cubicBezTo>
                <a:cubicBezTo>
                  <a:pt x="3267" y="42948"/>
                  <a:pt x="3901" y="42769"/>
                  <a:pt x="4728" y="42278"/>
                </a:cubicBezTo>
                <a:cubicBezTo>
                  <a:pt x="6548" y="41197"/>
                  <a:pt x="8585" y="37436"/>
                  <a:pt x="9331" y="37436"/>
                </a:cubicBezTo>
                <a:cubicBezTo>
                  <a:pt x="9393" y="37436"/>
                  <a:pt x="9446" y="37462"/>
                  <a:pt x="9489" y="37517"/>
                </a:cubicBezTo>
                <a:cubicBezTo>
                  <a:pt x="10055" y="38259"/>
                  <a:pt x="7128" y="40424"/>
                  <a:pt x="7753" y="40990"/>
                </a:cubicBezTo>
                <a:cubicBezTo>
                  <a:pt x="7822" y="41050"/>
                  <a:pt x="7898" y="41078"/>
                  <a:pt x="7980" y="41078"/>
                </a:cubicBezTo>
                <a:cubicBezTo>
                  <a:pt x="8620" y="41078"/>
                  <a:pt x="9622" y="39413"/>
                  <a:pt x="10348" y="38376"/>
                </a:cubicBezTo>
                <a:cubicBezTo>
                  <a:pt x="11148" y="37185"/>
                  <a:pt x="10777" y="36815"/>
                  <a:pt x="11655" y="35937"/>
                </a:cubicBezTo>
                <a:cubicBezTo>
                  <a:pt x="12514" y="35078"/>
                  <a:pt x="12709" y="34415"/>
                  <a:pt x="12826" y="33166"/>
                </a:cubicBezTo>
                <a:cubicBezTo>
                  <a:pt x="12943" y="31917"/>
                  <a:pt x="13762" y="30961"/>
                  <a:pt x="14250" y="29439"/>
                </a:cubicBezTo>
                <a:cubicBezTo>
                  <a:pt x="14738" y="27878"/>
                  <a:pt x="15070" y="25595"/>
                  <a:pt x="14640" y="23917"/>
                </a:cubicBezTo>
                <a:cubicBezTo>
                  <a:pt x="14192" y="22239"/>
                  <a:pt x="13392" y="19430"/>
                  <a:pt x="13996" y="19430"/>
                </a:cubicBezTo>
                <a:cubicBezTo>
                  <a:pt x="14592" y="19430"/>
                  <a:pt x="14696" y="23042"/>
                  <a:pt x="15425" y="23042"/>
                </a:cubicBezTo>
                <a:cubicBezTo>
                  <a:pt x="15436" y="23042"/>
                  <a:pt x="15448" y="23041"/>
                  <a:pt x="15460" y="23039"/>
                </a:cubicBezTo>
                <a:cubicBezTo>
                  <a:pt x="16026" y="22961"/>
                  <a:pt x="15343" y="18142"/>
                  <a:pt x="14660" y="16815"/>
                </a:cubicBezTo>
                <a:cubicBezTo>
                  <a:pt x="13977" y="15508"/>
                  <a:pt x="13118" y="14240"/>
                  <a:pt x="11167" y="9947"/>
                </a:cubicBezTo>
                <a:cubicBezTo>
                  <a:pt x="10562" y="8620"/>
                  <a:pt x="8143" y="6240"/>
                  <a:pt x="7031" y="5362"/>
                </a:cubicBezTo>
                <a:cubicBezTo>
                  <a:pt x="5899" y="4484"/>
                  <a:pt x="4397" y="3137"/>
                  <a:pt x="3265" y="1537"/>
                </a:cubicBezTo>
                <a:cubicBezTo>
                  <a:pt x="2397" y="284"/>
                  <a:pt x="1558" y="1"/>
                  <a:pt x="978" y="1"/>
                </a:cubicBez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2994" y="1653802"/>
            <a:ext cx="306988" cy="1708032"/>
          </a:xfrm>
          <a:custGeom>
            <a:avLst/>
            <a:gdLst/>
            <a:ahLst/>
            <a:cxnLst/>
            <a:rect l="l" t="t" r="r" b="b"/>
            <a:pathLst>
              <a:path w="4801" h="26712" extrusionOk="0">
                <a:moveTo>
                  <a:pt x="118" y="0"/>
                </a:moveTo>
                <a:lnTo>
                  <a:pt x="1" y="26712"/>
                </a:lnTo>
                <a:cubicBezTo>
                  <a:pt x="3220" y="25561"/>
                  <a:pt x="2030" y="21385"/>
                  <a:pt x="1893" y="18966"/>
                </a:cubicBezTo>
                <a:cubicBezTo>
                  <a:pt x="1776" y="16546"/>
                  <a:pt x="1835" y="16429"/>
                  <a:pt x="2810" y="15161"/>
                </a:cubicBezTo>
                <a:cubicBezTo>
                  <a:pt x="3786" y="13893"/>
                  <a:pt x="4800" y="11610"/>
                  <a:pt x="4137" y="9366"/>
                </a:cubicBezTo>
                <a:cubicBezTo>
                  <a:pt x="3474" y="7122"/>
                  <a:pt x="2264" y="4781"/>
                  <a:pt x="2030" y="3024"/>
                </a:cubicBezTo>
                <a:cubicBezTo>
                  <a:pt x="1776" y="1268"/>
                  <a:pt x="118" y="0"/>
                  <a:pt x="118"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209" y="705724"/>
            <a:ext cx="1443566" cy="4093407"/>
          </a:xfrm>
          <a:custGeom>
            <a:avLst/>
            <a:gdLst/>
            <a:ahLst/>
            <a:cxnLst/>
            <a:rect l="l" t="t" r="r" b="b"/>
            <a:pathLst>
              <a:path w="22576" h="64017" extrusionOk="0">
                <a:moveTo>
                  <a:pt x="3944" y="0"/>
                </a:moveTo>
                <a:cubicBezTo>
                  <a:pt x="3769" y="0"/>
                  <a:pt x="3652" y="68"/>
                  <a:pt x="3610" y="213"/>
                </a:cubicBezTo>
                <a:cubicBezTo>
                  <a:pt x="3356" y="1013"/>
                  <a:pt x="12136" y="8018"/>
                  <a:pt x="11356" y="8603"/>
                </a:cubicBezTo>
                <a:cubicBezTo>
                  <a:pt x="11323" y="8628"/>
                  <a:pt x="11282" y="8639"/>
                  <a:pt x="11235" y="8639"/>
                </a:cubicBezTo>
                <a:cubicBezTo>
                  <a:pt x="10548" y="8639"/>
                  <a:pt x="8480" y="6140"/>
                  <a:pt x="7889" y="6140"/>
                </a:cubicBezTo>
                <a:cubicBezTo>
                  <a:pt x="7856" y="6140"/>
                  <a:pt x="7828" y="6147"/>
                  <a:pt x="7805" y="6164"/>
                </a:cubicBezTo>
                <a:cubicBezTo>
                  <a:pt x="7356" y="6437"/>
                  <a:pt x="8839" y="8057"/>
                  <a:pt x="8839" y="8057"/>
                </a:cubicBezTo>
                <a:cubicBezTo>
                  <a:pt x="8839" y="8057"/>
                  <a:pt x="14927" y="14456"/>
                  <a:pt x="16331" y="20251"/>
                </a:cubicBezTo>
                <a:cubicBezTo>
                  <a:pt x="17756" y="26066"/>
                  <a:pt x="17287" y="26671"/>
                  <a:pt x="18439" y="30788"/>
                </a:cubicBezTo>
                <a:cubicBezTo>
                  <a:pt x="19570" y="34924"/>
                  <a:pt x="16566" y="38749"/>
                  <a:pt x="16214" y="42066"/>
                </a:cubicBezTo>
                <a:cubicBezTo>
                  <a:pt x="15863" y="45383"/>
                  <a:pt x="13112" y="49382"/>
                  <a:pt x="11278" y="50982"/>
                </a:cubicBezTo>
                <a:cubicBezTo>
                  <a:pt x="9463" y="52602"/>
                  <a:pt x="3473" y="55236"/>
                  <a:pt x="0" y="55236"/>
                </a:cubicBezTo>
                <a:lnTo>
                  <a:pt x="0" y="64016"/>
                </a:lnTo>
                <a:cubicBezTo>
                  <a:pt x="0" y="64016"/>
                  <a:pt x="2166" y="63431"/>
                  <a:pt x="7805" y="59743"/>
                </a:cubicBezTo>
                <a:cubicBezTo>
                  <a:pt x="12214" y="56875"/>
                  <a:pt x="11980" y="55431"/>
                  <a:pt x="14790" y="53675"/>
                </a:cubicBezTo>
                <a:cubicBezTo>
                  <a:pt x="17658" y="51919"/>
                  <a:pt x="20741" y="48056"/>
                  <a:pt x="20741" y="45422"/>
                </a:cubicBezTo>
                <a:cubicBezTo>
                  <a:pt x="20741" y="42787"/>
                  <a:pt x="20136" y="39939"/>
                  <a:pt x="21365" y="37188"/>
                </a:cubicBezTo>
                <a:cubicBezTo>
                  <a:pt x="22575" y="34397"/>
                  <a:pt x="21970" y="32797"/>
                  <a:pt x="21365" y="30163"/>
                </a:cubicBezTo>
                <a:cubicBezTo>
                  <a:pt x="20741" y="27529"/>
                  <a:pt x="21365" y="23061"/>
                  <a:pt x="19863" y="19978"/>
                </a:cubicBezTo>
                <a:cubicBezTo>
                  <a:pt x="18380" y="16856"/>
                  <a:pt x="17092" y="15100"/>
                  <a:pt x="16566" y="13481"/>
                </a:cubicBezTo>
                <a:cubicBezTo>
                  <a:pt x="16019" y="11842"/>
                  <a:pt x="12917" y="7940"/>
                  <a:pt x="10283" y="4896"/>
                </a:cubicBezTo>
                <a:cubicBezTo>
                  <a:pt x="8033" y="2313"/>
                  <a:pt x="4972" y="0"/>
                  <a:pt x="39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019" y="943847"/>
            <a:ext cx="409104" cy="334611"/>
          </a:xfrm>
          <a:custGeom>
            <a:avLst/>
            <a:gdLst/>
            <a:ahLst/>
            <a:cxnLst/>
            <a:rect l="l" t="t" r="r" b="b"/>
            <a:pathLst>
              <a:path w="6398" h="5233" extrusionOk="0">
                <a:moveTo>
                  <a:pt x="20" y="0"/>
                </a:moveTo>
                <a:cubicBezTo>
                  <a:pt x="7" y="0"/>
                  <a:pt x="1" y="1"/>
                  <a:pt x="1" y="1"/>
                </a:cubicBezTo>
                <a:lnTo>
                  <a:pt x="1" y="1445"/>
                </a:lnTo>
                <a:cubicBezTo>
                  <a:pt x="1" y="1445"/>
                  <a:pt x="2244" y="2401"/>
                  <a:pt x="5035" y="4684"/>
                </a:cubicBezTo>
                <a:cubicBezTo>
                  <a:pt x="5508" y="5069"/>
                  <a:pt x="5796" y="5232"/>
                  <a:pt x="5931" y="5232"/>
                </a:cubicBezTo>
                <a:cubicBezTo>
                  <a:pt x="6397" y="5232"/>
                  <a:pt x="5034" y="3283"/>
                  <a:pt x="3142" y="1816"/>
                </a:cubicBezTo>
                <a:cubicBezTo>
                  <a:pt x="929" y="80"/>
                  <a:pt x="146" y="0"/>
                  <a:pt x="20" y="0"/>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0450" y="69302"/>
            <a:ext cx="1811363" cy="3645042"/>
          </a:xfrm>
          <a:custGeom>
            <a:avLst/>
            <a:gdLst/>
            <a:ahLst/>
            <a:cxnLst/>
            <a:rect l="l" t="t" r="r" b="b"/>
            <a:pathLst>
              <a:path w="28328" h="57005" extrusionOk="0">
                <a:moveTo>
                  <a:pt x="0" y="0"/>
                </a:moveTo>
                <a:lnTo>
                  <a:pt x="0" y="5405"/>
                </a:lnTo>
                <a:lnTo>
                  <a:pt x="39" y="5405"/>
                </a:lnTo>
                <a:cubicBezTo>
                  <a:pt x="39" y="5405"/>
                  <a:pt x="10029" y="7727"/>
                  <a:pt x="16059" y="17990"/>
                </a:cubicBezTo>
                <a:cubicBezTo>
                  <a:pt x="20819" y="26126"/>
                  <a:pt x="23024" y="29678"/>
                  <a:pt x="23610" y="33151"/>
                </a:cubicBezTo>
                <a:cubicBezTo>
                  <a:pt x="24195" y="36604"/>
                  <a:pt x="24371" y="45502"/>
                  <a:pt x="24722" y="46087"/>
                </a:cubicBezTo>
                <a:cubicBezTo>
                  <a:pt x="24794" y="46218"/>
                  <a:pt x="24864" y="46281"/>
                  <a:pt x="24929" y="46281"/>
                </a:cubicBezTo>
                <a:cubicBezTo>
                  <a:pt x="25510" y="46281"/>
                  <a:pt x="25752" y="41278"/>
                  <a:pt x="25014" y="35785"/>
                </a:cubicBezTo>
                <a:cubicBezTo>
                  <a:pt x="24854" y="34562"/>
                  <a:pt x="24981" y="33771"/>
                  <a:pt x="25240" y="33771"/>
                </a:cubicBezTo>
                <a:cubicBezTo>
                  <a:pt x="25609" y="33771"/>
                  <a:pt x="26245" y="35381"/>
                  <a:pt x="26692" y="39648"/>
                </a:cubicBezTo>
                <a:cubicBezTo>
                  <a:pt x="27453" y="46906"/>
                  <a:pt x="23844" y="56584"/>
                  <a:pt x="24858" y="56994"/>
                </a:cubicBezTo>
                <a:cubicBezTo>
                  <a:pt x="24875" y="57001"/>
                  <a:pt x="24892" y="57004"/>
                  <a:pt x="24910" y="57004"/>
                </a:cubicBezTo>
                <a:cubicBezTo>
                  <a:pt x="25834" y="57004"/>
                  <a:pt x="28328" y="48231"/>
                  <a:pt x="28136" y="40097"/>
                </a:cubicBezTo>
                <a:cubicBezTo>
                  <a:pt x="27941" y="31804"/>
                  <a:pt x="24839" y="29385"/>
                  <a:pt x="23415" y="23785"/>
                </a:cubicBezTo>
                <a:cubicBezTo>
                  <a:pt x="22010" y="18127"/>
                  <a:pt x="17151" y="11532"/>
                  <a:pt x="14595" y="9307"/>
                </a:cubicBezTo>
                <a:cubicBezTo>
                  <a:pt x="12039" y="7103"/>
                  <a:pt x="10205" y="5951"/>
                  <a:pt x="7961" y="3981"/>
                </a:cubicBezTo>
                <a:cubicBezTo>
                  <a:pt x="5717" y="1990"/>
                  <a:pt x="3844" y="527"/>
                  <a:pt x="0" y="0"/>
                </a:cubicBez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9112" y="1423928"/>
            <a:ext cx="417608" cy="585649"/>
          </a:xfrm>
          <a:custGeom>
            <a:avLst/>
            <a:gdLst/>
            <a:ahLst/>
            <a:cxnLst/>
            <a:rect l="l" t="t" r="r" b="b"/>
            <a:pathLst>
              <a:path w="6531" h="9159" extrusionOk="0">
                <a:moveTo>
                  <a:pt x="189" y="0"/>
                </a:moveTo>
                <a:cubicBezTo>
                  <a:pt x="0" y="0"/>
                  <a:pt x="8" y="220"/>
                  <a:pt x="303" y="668"/>
                </a:cubicBezTo>
                <a:cubicBezTo>
                  <a:pt x="303" y="668"/>
                  <a:pt x="2391" y="2815"/>
                  <a:pt x="3795" y="5371"/>
                </a:cubicBezTo>
                <a:cubicBezTo>
                  <a:pt x="5181" y="7927"/>
                  <a:pt x="5747" y="9058"/>
                  <a:pt x="6156" y="9156"/>
                </a:cubicBezTo>
                <a:cubicBezTo>
                  <a:pt x="6164" y="9158"/>
                  <a:pt x="6171" y="9159"/>
                  <a:pt x="6177" y="9159"/>
                </a:cubicBezTo>
                <a:cubicBezTo>
                  <a:pt x="6530" y="9159"/>
                  <a:pt x="5553" y="6581"/>
                  <a:pt x="3542" y="3420"/>
                </a:cubicBezTo>
                <a:cubicBezTo>
                  <a:pt x="2112" y="1173"/>
                  <a:pt x="626" y="0"/>
                  <a:pt x="189" y="0"/>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87850" y="3139831"/>
            <a:ext cx="397211" cy="599717"/>
          </a:xfrm>
          <a:custGeom>
            <a:avLst/>
            <a:gdLst/>
            <a:ahLst/>
            <a:cxnLst/>
            <a:rect l="l" t="t" r="r" b="b"/>
            <a:pathLst>
              <a:path w="6212" h="9379" extrusionOk="0">
                <a:moveTo>
                  <a:pt x="5824" y="0"/>
                </a:moveTo>
                <a:cubicBezTo>
                  <a:pt x="5720" y="0"/>
                  <a:pt x="5564" y="146"/>
                  <a:pt x="5367" y="467"/>
                </a:cubicBezTo>
                <a:cubicBezTo>
                  <a:pt x="5367" y="467"/>
                  <a:pt x="4294" y="3277"/>
                  <a:pt x="2537" y="5579"/>
                </a:cubicBezTo>
                <a:cubicBezTo>
                  <a:pt x="781" y="7901"/>
                  <a:pt x="1" y="8896"/>
                  <a:pt x="98" y="9325"/>
                </a:cubicBezTo>
                <a:cubicBezTo>
                  <a:pt x="107" y="9361"/>
                  <a:pt x="130" y="9379"/>
                  <a:pt x="166" y="9379"/>
                </a:cubicBezTo>
                <a:cubicBezTo>
                  <a:pt x="540" y="9379"/>
                  <a:pt x="2331" y="7483"/>
                  <a:pt x="4235" y="4564"/>
                </a:cubicBezTo>
                <a:cubicBezTo>
                  <a:pt x="5867" y="2039"/>
                  <a:pt x="6211" y="0"/>
                  <a:pt x="5824" y="0"/>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2994" y="3962582"/>
            <a:ext cx="1507253" cy="1119186"/>
          </a:xfrm>
          <a:custGeom>
            <a:avLst/>
            <a:gdLst/>
            <a:ahLst/>
            <a:cxnLst/>
            <a:rect l="l" t="t" r="r" b="b"/>
            <a:pathLst>
              <a:path w="23572" h="17503" extrusionOk="0">
                <a:moveTo>
                  <a:pt x="23429" y="1"/>
                </a:moveTo>
                <a:cubicBezTo>
                  <a:pt x="23104" y="1"/>
                  <a:pt x="22049" y="1258"/>
                  <a:pt x="22049" y="1258"/>
                </a:cubicBezTo>
                <a:cubicBezTo>
                  <a:pt x="22049" y="1258"/>
                  <a:pt x="20098" y="4263"/>
                  <a:pt x="16059" y="6312"/>
                </a:cubicBezTo>
                <a:cubicBezTo>
                  <a:pt x="10147" y="9277"/>
                  <a:pt x="8000" y="13726"/>
                  <a:pt x="1" y="14897"/>
                </a:cubicBezTo>
                <a:lnTo>
                  <a:pt x="1" y="17472"/>
                </a:lnTo>
                <a:cubicBezTo>
                  <a:pt x="1" y="17472"/>
                  <a:pt x="201" y="17503"/>
                  <a:pt x="569" y="17503"/>
                </a:cubicBezTo>
                <a:cubicBezTo>
                  <a:pt x="1819" y="17503"/>
                  <a:pt x="5001" y="17153"/>
                  <a:pt x="8800" y="14077"/>
                </a:cubicBezTo>
                <a:cubicBezTo>
                  <a:pt x="13522" y="10273"/>
                  <a:pt x="11025" y="11307"/>
                  <a:pt x="14751" y="8907"/>
                </a:cubicBezTo>
                <a:cubicBezTo>
                  <a:pt x="19590" y="5824"/>
                  <a:pt x="22693" y="2604"/>
                  <a:pt x="23376" y="712"/>
                </a:cubicBezTo>
                <a:cubicBezTo>
                  <a:pt x="23572" y="189"/>
                  <a:pt x="23555" y="1"/>
                  <a:pt x="23429"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882" y="2792686"/>
            <a:ext cx="295926" cy="779779"/>
          </a:xfrm>
          <a:custGeom>
            <a:avLst/>
            <a:gdLst/>
            <a:ahLst/>
            <a:cxnLst/>
            <a:rect l="l" t="t" r="r" b="b"/>
            <a:pathLst>
              <a:path w="4628" h="12195" extrusionOk="0">
                <a:moveTo>
                  <a:pt x="3537" y="0"/>
                </a:moveTo>
                <a:cubicBezTo>
                  <a:pt x="3460" y="0"/>
                  <a:pt x="3392" y="109"/>
                  <a:pt x="3339" y="355"/>
                </a:cubicBezTo>
                <a:cubicBezTo>
                  <a:pt x="3047" y="1818"/>
                  <a:pt x="3827" y="4823"/>
                  <a:pt x="3066" y="7008"/>
                </a:cubicBezTo>
                <a:cubicBezTo>
                  <a:pt x="2356" y="9067"/>
                  <a:pt x="879" y="9135"/>
                  <a:pt x="687" y="9135"/>
                </a:cubicBezTo>
                <a:cubicBezTo>
                  <a:pt x="674" y="9135"/>
                  <a:pt x="666" y="9135"/>
                  <a:pt x="666" y="9135"/>
                </a:cubicBezTo>
                <a:lnTo>
                  <a:pt x="666" y="9135"/>
                </a:lnTo>
                <a:cubicBezTo>
                  <a:pt x="666" y="9135"/>
                  <a:pt x="0" y="12195"/>
                  <a:pt x="812" y="12195"/>
                </a:cubicBezTo>
                <a:cubicBezTo>
                  <a:pt x="845" y="12195"/>
                  <a:pt x="881" y="12189"/>
                  <a:pt x="920" y="12179"/>
                </a:cubicBezTo>
                <a:cubicBezTo>
                  <a:pt x="979" y="12179"/>
                  <a:pt x="1037" y="12159"/>
                  <a:pt x="1096" y="12140"/>
                </a:cubicBezTo>
                <a:cubicBezTo>
                  <a:pt x="2052" y="11769"/>
                  <a:pt x="3125" y="10676"/>
                  <a:pt x="3847" y="9525"/>
                </a:cubicBezTo>
                <a:cubicBezTo>
                  <a:pt x="4627" y="8296"/>
                  <a:pt x="3964" y="6345"/>
                  <a:pt x="4237" y="4335"/>
                </a:cubicBezTo>
                <a:cubicBezTo>
                  <a:pt x="4480" y="2647"/>
                  <a:pt x="3914" y="0"/>
                  <a:pt x="3537" y="0"/>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51824" y="2404873"/>
            <a:ext cx="169703" cy="909582"/>
          </a:xfrm>
          <a:custGeom>
            <a:avLst/>
            <a:gdLst/>
            <a:ahLst/>
            <a:cxnLst/>
            <a:rect l="l" t="t" r="r" b="b"/>
            <a:pathLst>
              <a:path w="2654" h="14225" extrusionOk="0">
                <a:moveTo>
                  <a:pt x="550" y="1"/>
                </a:moveTo>
                <a:cubicBezTo>
                  <a:pt x="235" y="1"/>
                  <a:pt x="390" y="2453"/>
                  <a:pt x="937" y="4566"/>
                </a:cubicBezTo>
                <a:cubicBezTo>
                  <a:pt x="1522" y="6829"/>
                  <a:pt x="1366" y="6907"/>
                  <a:pt x="1269" y="8449"/>
                </a:cubicBezTo>
                <a:cubicBezTo>
                  <a:pt x="1190" y="9971"/>
                  <a:pt x="1015" y="10849"/>
                  <a:pt x="605" y="11980"/>
                </a:cubicBezTo>
                <a:cubicBezTo>
                  <a:pt x="195" y="13093"/>
                  <a:pt x="0" y="14224"/>
                  <a:pt x="195" y="14224"/>
                </a:cubicBezTo>
                <a:cubicBezTo>
                  <a:pt x="410" y="14224"/>
                  <a:pt x="917" y="13405"/>
                  <a:pt x="1132" y="12449"/>
                </a:cubicBezTo>
                <a:cubicBezTo>
                  <a:pt x="1366" y="11493"/>
                  <a:pt x="1854" y="10244"/>
                  <a:pt x="2264" y="8683"/>
                </a:cubicBezTo>
                <a:cubicBezTo>
                  <a:pt x="2654" y="7122"/>
                  <a:pt x="2205" y="6576"/>
                  <a:pt x="1971" y="5229"/>
                </a:cubicBezTo>
                <a:cubicBezTo>
                  <a:pt x="1717" y="3903"/>
                  <a:pt x="1288" y="2927"/>
                  <a:pt x="1288" y="1600"/>
                </a:cubicBezTo>
                <a:cubicBezTo>
                  <a:pt x="1288" y="254"/>
                  <a:pt x="625" y="39"/>
                  <a:pt x="625" y="39"/>
                </a:cubicBezTo>
                <a:cubicBezTo>
                  <a:pt x="597" y="13"/>
                  <a:pt x="572" y="1"/>
                  <a:pt x="550" y="1"/>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019" y="1268292"/>
            <a:ext cx="515313" cy="1133381"/>
          </a:xfrm>
          <a:custGeom>
            <a:avLst/>
            <a:gdLst/>
            <a:ahLst/>
            <a:cxnLst/>
            <a:rect l="l" t="t" r="r" b="b"/>
            <a:pathLst>
              <a:path w="8059" h="17725" extrusionOk="0">
                <a:moveTo>
                  <a:pt x="1" y="0"/>
                </a:moveTo>
                <a:lnTo>
                  <a:pt x="1" y="5190"/>
                </a:lnTo>
                <a:cubicBezTo>
                  <a:pt x="820" y="5658"/>
                  <a:pt x="1815" y="6615"/>
                  <a:pt x="2166" y="8507"/>
                </a:cubicBezTo>
                <a:cubicBezTo>
                  <a:pt x="2498" y="10419"/>
                  <a:pt x="3220" y="11785"/>
                  <a:pt x="3864" y="13073"/>
                </a:cubicBezTo>
                <a:cubicBezTo>
                  <a:pt x="4508" y="14361"/>
                  <a:pt x="4683" y="17580"/>
                  <a:pt x="5230" y="17717"/>
                </a:cubicBezTo>
                <a:cubicBezTo>
                  <a:pt x="5255" y="17722"/>
                  <a:pt x="5281" y="17725"/>
                  <a:pt x="5305" y="17725"/>
                </a:cubicBezTo>
                <a:cubicBezTo>
                  <a:pt x="5822" y="17725"/>
                  <a:pt x="6079" y="16562"/>
                  <a:pt x="5464" y="14848"/>
                </a:cubicBezTo>
                <a:cubicBezTo>
                  <a:pt x="4820" y="13073"/>
                  <a:pt x="5113" y="12956"/>
                  <a:pt x="5581" y="12117"/>
                </a:cubicBezTo>
                <a:cubicBezTo>
                  <a:pt x="6010" y="11297"/>
                  <a:pt x="3513" y="8312"/>
                  <a:pt x="3962" y="7102"/>
                </a:cubicBezTo>
                <a:cubicBezTo>
                  <a:pt x="4070" y="6817"/>
                  <a:pt x="4249" y="6711"/>
                  <a:pt x="4472" y="6711"/>
                </a:cubicBezTo>
                <a:cubicBezTo>
                  <a:pt x="5106" y="6711"/>
                  <a:pt x="6093" y="7567"/>
                  <a:pt x="6815" y="7567"/>
                </a:cubicBezTo>
                <a:cubicBezTo>
                  <a:pt x="6932" y="7567"/>
                  <a:pt x="7042" y="7545"/>
                  <a:pt x="7142" y="7493"/>
                </a:cubicBezTo>
                <a:cubicBezTo>
                  <a:pt x="8059" y="7005"/>
                  <a:pt x="6400" y="6010"/>
                  <a:pt x="5308" y="5171"/>
                </a:cubicBezTo>
                <a:cubicBezTo>
                  <a:pt x="4215" y="4351"/>
                  <a:pt x="3123" y="2927"/>
                  <a:pt x="2303" y="1620"/>
                </a:cubicBezTo>
                <a:cubicBezTo>
                  <a:pt x="1503" y="293"/>
                  <a:pt x="1" y="0"/>
                  <a:pt x="1"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28344" y="2506798"/>
            <a:ext cx="766223" cy="1714938"/>
          </a:xfrm>
          <a:custGeom>
            <a:avLst/>
            <a:gdLst/>
            <a:ahLst/>
            <a:cxnLst/>
            <a:rect l="l" t="t" r="r" b="b"/>
            <a:pathLst>
              <a:path w="11983" h="26820" extrusionOk="0">
                <a:moveTo>
                  <a:pt x="11125" y="0"/>
                </a:moveTo>
                <a:cubicBezTo>
                  <a:pt x="10902" y="0"/>
                  <a:pt x="11339" y="4260"/>
                  <a:pt x="11339" y="4260"/>
                </a:cubicBezTo>
                <a:cubicBezTo>
                  <a:pt x="11339" y="4260"/>
                  <a:pt x="11495" y="7050"/>
                  <a:pt x="10344" y="9489"/>
                </a:cubicBezTo>
                <a:cubicBezTo>
                  <a:pt x="9193" y="11908"/>
                  <a:pt x="8315" y="13001"/>
                  <a:pt x="8237" y="15850"/>
                </a:cubicBezTo>
                <a:cubicBezTo>
                  <a:pt x="8178" y="18679"/>
                  <a:pt x="6285" y="22776"/>
                  <a:pt x="2715" y="24786"/>
                </a:cubicBezTo>
                <a:cubicBezTo>
                  <a:pt x="1" y="26299"/>
                  <a:pt x="116" y="26820"/>
                  <a:pt x="970" y="26820"/>
                </a:cubicBezTo>
                <a:cubicBezTo>
                  <a:pt x="1240" y="26820"/>
                  <a:pt x="1583" y="26768"/>
                  <a:pt x="1934" y="26679"/>
                </a:cubicBezTo>
                <a:cubicBezTo>
                  <a:pt x="3398" y="26308"/>
                  <a:pt x="4900" y="23362"/>
                  <a:pt x="6832" y="22269"/>
                </a:cubicBezTo>
                <a:cubicBezTo>
                  <a:pt x="8763" y="21176"/>
                  <a:pt x="10266" y="18757"/>
                  <a:pt x="10344" y="16220"/>
                </a:cubicBezTo>
                <a:cubicBezTo>
                  <a:pt x="10422" y="13684"/>
                  <a:pt x="10246" y="12338"/>
                  <a:pt x="11066" y="9801"/>
                </a:cubicBezTo>
                <a:cubicBezTo>
                  <a:pt x="11905" y="7284"/>
                  <a:pt x="11983" y="2933"/>
                  <a:pt x="11339" y="553"/>
                </a:cubicBezTo>
                <a:cubicBezTo>
                  <a:pt x="11237" y="163"/>
                  <a:pt x="11168" y="0"/>
                  <a:pt x="11125" y="0"/>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51038" y="558975"/>
            <a:ext cx="978832" cy="1211966"/>
          </a:xfrm>
          <a:custGeom>
            <a:avLst/>
            <a:gdLst/>
            <a:ahLst/>
            <a:cxnLst/>
            <a:rect l="l" t="t" r="r" b="b"/>
            <a:pathLst>
              <a:path w="15308" h="18954" extrusionOk="0">
                <a:moveTo>
                  <a:pt x="206" y="1"/>
                </a:moveTo>
                <a:cubicBezTo>
                  <a:pt x="1" y="1"/>
                  <a:pt x="132" y="179"/>
                  <a:pt x="841" y="635"/>
                </a:cubicBezTo>
                <a:cubicBezTo>
                  <a:pt x="1017" y="732"/>
                  <a:pt x="5563" y="3093"/>
                  <a:pt x="8665" y="8615"/>
                </a:cubicBezTo>
                <a:cubicBezTo>
                  <a:pt x="11768" y="14137"/>
                  <a:pt x="13426" y="17942"/>
                  <a:pt x="14558" y="18820"/>
                </a:cubicBezTo>
                <a:cubicBezTo>
                  <a:pt x="14674" y="18912"/>
                  <a:pt x="14759" y="18954"/>
                  <a:pt x="14817" y="18954"/>
                </a:cubicBezTo>
                <a:cubicBezTo>
                  <a:pt x="15307" y="18954"/>
                  <a:pt x="13800" y="15867"/>
                  <a:pt x="12997" y="14312"/>
                </a:cubicBezTo>
                <a:cubicBezTo>
                  <a:pt x="12080" y="12576"/>
                  <a:pt x="10441" y="7932"/>
                  <a:pt x="9290" y="6118"/>
                </a:cubicBezTo>
                <a:cubicBezTo>
                  <a:pt x="8119" y="4322"/>
                  <a:pt x="5602" y="2781"/>
                  <a:pt x="4236" y="1766"/>
                </a:cubicBezTo>
                <a:cubicBezTo>
                  <a:pt x="3264" y="1086"/>
                  <a:pt x="711" y="1"/>
                  <a:pt x="206" y="1"/>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19825" y="-442598"/>
            <a:ext cx="1811363" cy="3645042"/>
          </a:xfrm>
          <a:custGeom>
            <a:avLst/>
            <a:gdLst/>
            <a:ahLst/>
            <a:cxnLst/>
            <a:rect l="l" t="t" r="r" b="b"/>
            <a:pathLst>
              <a:path w="28328" h="57005" extrusionOk="0">
                <a:moveTo>
                  <a:pt x="0" y="0"/>
                </a:moveTo>
                <a:lnTo>
                  <a:pt x="0" y="5405"/>
                </a:lnTo>
                <a:lnTo>
                  <a:pt x="39" y="5405"/>
                </a:lnTo>
                <a:cubicBezTo>
                  <a:pt x="39" y="5405"/>
                  <a:pt x="10029" y="7727"/>
                  <a:pt x="16059" y="17990"/>
                </a:cubicBezTo>
                <a:cubicBezTo>
                  <a:pt x="20819" y="26126"/>
                  <a:pt x="23024" y="29678"/>
                  <a:pt x="23610" y="33151"/>
                </a:cubicBezTo>
                <a:cubicBezTo>
                  <a:pt x="24195" y="36604"/>
                  <a:pt x="24371" y="45502"/>
                  <a:pt x="24722" y="46087"/>
                </a:cubicBezTo>
                <a:cubicBezTo>
                  <a:pt x="24794" y="46218"/>
                  <a:pt x="24864" y="46281"/>
                  <a:pt x="24929" y="46281"/>
                </a:cubicBezTo>
                <a:cubicBezTo>
                  <a:pt x="25510" y="46281"/>
                  <a:pt x="25752" y="41278"/>
                  <a:pt x="25014" y="35785"/>
                </a:cubicBezTo>
                <a:cubicBezTo>
                  <a:pt x="24854" y="34562"/>
                  <a:pt x="24981" y="33771"/>
                  <a:pt x="25240" y="33771"/>
                </a:cubicBezTo>
                <a:cubicBezTo>
                  <a:pt x="25609" y="33771"/>
                  <a:pt x="26245" y="35381"/>
                  <a:pt x="26692" y="39648"/>
                </a:cubicBezTo>
                <a:cubicBezTo>
                  <a:pt x="27453" y="46906"/>
                  <a:pt x="23844" y="56584"/>
                  <a:pt x="24858" y="56994"/>
                </a:cubicBezTo>
                <a:cubicBezTo>
                  <a:pt x="24875" y="57001"/>
                  <a:pt x="24892" y="57004"/>
                  <a:pt x="24910" y="57004"/>
                </a:cubicBezTo>
                <a:cubicBezTo>
                  <a:pt x="25834" y="57004"/>
                  <a:pt x="28328" y="48231"/>
                  <a:pt x="28136" y="40097"/>
                </a:cubicBezTo>
                <a:cubicBezTo>
                  <a:pt x="27941" y="31804"/>
                  <a:pt x="24839" y="29385"/>
                  <a:pt x="23415" y="23785"/>
                </a:cubicBezTo>
                <a:cubicBezTo>
                  <a:pt x="22010" y="18127"/>
                  <a:pt x="17151" y="11532"/>
                  <a:pt x="14595" y="9307"/>
                </a:cubicBezTo>
                <a:cubicBezTo>
                  <a:pt x="12039" y="7103"/>
                  <a:pt x="10205" y="5951"/>
                  <a:pt x="7961" y="3981"/>
                </a:cubicBezTo>
                <a:cubicBezTo>
                  <a:pt x="5717" y="1990"/>
                  <a:pt x="3844" y="527"/>
                  <a:pt x="0"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947843">
            <a:off x="1273317" y="3615148"/>
            <a:ext cx="766224" cy="1714940"/>
          </a:xfrm>
          <a:custGeom>
            <a:avLst/>
            <a:gdLst/>
            <a:ahLst/>
            <a:cxnLst/>
            <a:rect l="l" t="t" r="r" b="b"/>
            <a:pathLst>
              <a:path w="11983" h="26820" extrusionOk="0">
                <a:moveTo>
                  <a:pt x="11125" y="0"/>
                </a:moveTo>
                <a:cubicBezTo>
                  <a:pt x="10902" y="0"/>
                  <a:pt x="11339" y="4260"/>
                  <a:pt x="11339" y="4260"/>
                </a:cubicBezTo>
                <a:cubicBezTo>
                  <a:pt x="11339" y="4260"/>
                  <a:pt x="11495" y="7050"/>
                  <a:pt x="10344" y="9489"/>
                </a:cubicBezTo>
                <a:cubicBezTo>
                  <a:pt x="9193" y="11908"/>
                  <a:pt x="8315" y="13001"/>
                  <a:pt x="8237" y="15850"/>
                </a:cubicBezTo>
                <a:cubicBezTo>
                  <a:pt x="8178" y="18679"/>
                  <a:pt x="6285" y="22776"/>
                  <a:pt x="2715" y="24786"/>
                </a:cubicBezTo>
                <a:cubicBezTo>
                  <a:pt x="1" y="26299"/>
                  <a:pt x="116" y="26820"/>
                  <a:pt x="970" y="26820"/>
                </a:cubicBezTo>
                <a:cubicBezTo>
                  <a:pt x="1240" y="26820"/>
                  <a:pt x="1583" y="26768"/>
                  <a:pt x="1934" y="26679"/>
                </a:cubicBezTo>
                <a:cubicBezTo>
                  <a:pt x="3398" y="26308"/>
                  <a:pt x="4900" y="23362"/>
                  <a:pt x="6832" y="22269"/>
                </a:cubicBezTo>
                <a:cubicBezTo>
                  <a:pt x="8763" y="21176"/>
                  <a:pt x="10266" y="18757"/>
                  <a:pt x="10344" y="16220"/>
                </a:cubicBezTo>
                <a:cubicBezTo>
                  <a:pt x="10422" y="13684"/>
                  <a:pt x="10246" y="12338"/>
                  <a:pt x="11066" y="9801"/>
                </a:cubicBezTo>
                <a:cubicBezTo>
                  <a:pt x="11905" y="7284"/>
                  <a:pt x="11983" y="2933"/>
                  <a:pt x="11339" y="553"/>
                </a:cubicBezTo>
                <a:cubicBezTo>
                  <a:pt x="11237" y="163"/>
                  <a:pt x="11168" y="0"/>
                  <a:pt x="11125"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061975" y="-337675"/>
            <a:ext cx="724400" cy="2011700"/>
          </a:xfrm>
          <a:custGeom>
            <a:avLst/>
            <a:gdLst/>
            <a:ahLst/>
            <a:cxnLst/>
            <a:rect l="l" t="t" r="r" b="b"/>
            <a:pathLst>
              <a:path w="28976" h="80468" extrusionOk="0">
                <a:moveTo>
                  <a:pt x="27083" y="10166"/>
                </a:moveTo>
                <a:cubicBezTo>
                  <a:pt x="27473" y="10674"/>
                  <a:pt x="28975" y="16469"/>
                  <a:pt x="27375" y="18576"/>
                </a:cubicBezTo>
                <a:cubicBezTo>
                  <a:pt x="25756" y="20664"/>
                  <a:pt x="23336" y="19883"/>
                  <a:pt x="23141" y="22517"/>
                </a:cubicBezTo>
                <a:cubicBezTo>
                  <a:pt x="22946" y="25151"/>
                  <a:pt x="24897" y="26225"/>
                  <a:pt x="23922" y="28995"/>
                </a:cubicBezTo>
                <a:cubicBezTo>
                  <a:pt x="22946" y="31746"/>
                  <a:pt x="25561" y="35454"/>
                  <a:pt x="19083" y="41561"/>
                </a:cubicBezTo>
                <a:cubicBezTo>
                  <a:pt x="12585" y="47668"/>
                  <a:pt x="18654" y="52078"/>
                  <a:pt x="19415" y="53502"/>
                </a:cubicBezTo>
                <a:cubicBezTo>
                  <a:pt x="20176" y="54907"/>
                  <a:pt x="25190" y="59590"/>
                  <a:pt x="25932" y="66380"/>
                </a:cubicBezTo>
                <a:cubicBezTo>
                  <a:pt x="26810" y="74516"/>
                  <a:pt x="24468" y="80467"/>
                  <a:pt x="19219" y="80467"/>
                </a:cubicBezTo>
                <a:cubicBezTo>
                  <a:pt x="13951" y="80467"/>
                  <a:pt x="11025" y="78028"/>
                  <a:pt x="11025" y="78028"/>
                </a:cubicBezTo>
                <a:cubicBezTo>
                  <a:pt x="11025" y="78028"/>
                  <a:pt x="14088" y="73716"/>
                  <a:pt x="12917" y="69931"/>
                </a:cubicBezTo>
                <a:cubicBezTo>
                  <a:pt x="11746" y="66146"/>
                  <a:pt x="6361" y="64975"/>
                  <a:pt x="6537" y="59355"/>
                </a:cubicBezTo>
                <a:cubicBezTo>
                  <a:pt x="6732" y="53717"/>
                  <a:pt x="10127" y="51551"/>
                  <a:pt x="10342" y="47161"/>
                </a:cubicBezTo>
                <a:cubicBezTo>
                  <a:pt x="10537" y="42770"/>
                  <a:pt x="3766" y="38029"/>
                  <a:pt x="1874" y="29424"/>
                </a:cubicBezTo>
                <a:cubicBezTo>
                  <a:pt x="0" y="20820"/>
                  <a:pt x="7083" y="17230"/>
                  <a:pt x="7922" y="8859"/>
                </a:cubicBezTo>
                <a:cubicBezTo>
                  <a:pt x="8781" y="489"/>
                  <a:pt x="15473" y="1"/>
                  <a:pt x="17541" y="918"/>
                </a:cubicBezTo>
                <a:cubicBezTo>
                  <a:pt x="19571" y="1796"/>
                  <a:pt x="27083" y="10166"/>
                  <a:pt x="27083" y="10166"/>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690300" y="4412137"/>
            <a:ext cx="733868" cy="617521"/>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125285" y="-250"/>
            <a:ext cx="1018707" cy="5143387"/>
          </a:xfrm>
          <a:custGeom>
            <a:avLst/>
            <a:gdLst/>
            <a:ahLst/>
            <a:cxnLst/>
            <a:rect l="l" t="t" r="r" b="b"/>
            <a:pathLst>
              <a:path w="15551" h="78516" extrusionOk="0">
                <a:moveTo>
                  <a:pt x="5600" y="0"/>
                </a:moveTo>
                <a:cubicBezTo>
                  <a:pt x="5502" y="13776"/>
                  <a:pt x="13814" y="17932"/>
                  <a:pt x="14127" y="23512"/>
                </a:cubicBezTo>
                <a:cubicBezTo>
                  <a:pt x="14400" y="28234"/>
                  <a:pt x="12644" y="29112"/>
                  <a:pt x="11278" y="31044"/>
                </a:cubicBezTo>
                <a:cubicBezTo>
                  <a:pt x="9892" y="32956"/>
                  <a:pt x="9444" y="34380"/>
                  <a:pt x="9600" y="37678"/>
                </a:cubicBezTo>
                <a:cubicBezTo>
                  <a:pt x="9736" y="40975"/>
                  <a:pt x="4917" y="40585"/>
                  <a:pt x="4468" y="44897"/>
                </a:cubicBezTo>
                <a:cubicBezTo>
                  <a:pt x="4039" y="49248"/>
                  <a:pt x="8975" y="51238"/>
                  <a:pt x="9892" y="52916"/>
                </a:cubicBezTo>
                <a:cubicBezTo>
                  <a:pt x="10790" y="54614"/>
                  <a:pt x="9541" y="55824"/>
                  <a:pt x="8956" y="57462"/>
                </a:cubicBezTo>
                <a:cubicBezTo>
                  <a:pt x="8371" y="59062"/>
                  <a:pt x="8429" y="59980"/>
                  <a:pt x="8429" y="63648"/>
                </a:cubicBezTo>
                <a:cubicBezTo>
                  <a:pt x="8429" y="67335"/>
                  <a:pt x="1854" y="68877"/>
                  <a:pt x="937" y="72467"/>
                </a:cubicBezTo>
                <a:cubicBezTo>
                  <a:pt x="0" y="76038"/>
                  <a:pt x="2576" y="78516"/>
                  <a:pt x="2576" y="78516"/>
                </a:cubicBezTo>
                <a:lnTo>
                  <a:pt x="15551" y="78516"/>
                </a:lnTo>
                <a:lnTo>
                  <a:pt x="15551" y="196"/>
                </a:lnTo>
                <a:lnTo>
                  <a:pt x="5600" y="0"/>
                </a:ln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929579">
            <a:off x="8435488" y="4593828"/>
            <a:ext cx="581152" cy="650799"/>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704400" y="-59250"/>
            <a:ext cx="451908" cy="1037534"/>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3604212" y="-1031450"/>
            <a:ext cx="7194900" cy="7194900"/>
            <a:chOff x="-3604212" y="-1031450"/>
            <a:chExt cx="7194900" cy="7194900"/>
          </a:xfrm>
        </p:grpSpPr>
        <p:sp>
          <p:nvSpPr>
            <p:cNvPr id="33" name="Google Shape;33;p2"/>
            <p:cNvSpPr/>
            <p:nvPr/>
          </p:nvSpPr>
          <p:spPr>
            <a:xfrm>
              <a:off x="-1542462" y="1030300"/>
              <a:ext cx="3071400" cy="3071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972812" y="599950"/>
              <a:ext cx="3932100" cy="3932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270712" y="302050"/>
              <a:ext cx="4527900" cy="45279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3462" y="-400700"/>
              <a:ext cx="5933400" cy="5933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04212" y="-1031450"/>
              <a:ext cx="7194900" cy="71949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ackground 3">
  <p:cSld name="CUSTOM_8_2">
    <p:spTree>
      <p:nvGrpSpPr>
        <p:cNvPr id="1" name="Shape 1060"/>
        <p:cNvGrpSpPr/>
        <p:nvPr/>
      </p:nvGrpSpPr>
      <p:grpSpPr>
        <a:xfrm>
          <a:off x="0" y="0"/>
          <a:ext cx="0" cy="0"/>
          <a:chOff x="0" y="0"/>
          <a:chExt cx="0" cy="0"/>
        </a:xfrm>
      </p:grpSpPr>
      <p:sp>
        <p:nvSpPr>
          <p:cNvPr id="1061" name="Google Shape;1061;p37"/>
          <p:cNvSpPr/>
          <p:nvPr/>
        </p:nvSpPr>
        <p:spPr>
          <a:xfrm rot="-5400000">
            <a:off x="7775776" y="779191"/>
            <a:ext cx="1042631" cy="877333"/>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7"/>
          <p:cNvSpPr/>
          <p:nvPr/>
        </p:nvSpPr>
        <p:spPr>
          <a:xfrm rot="-5400000">
            <a:off x="3583353" y="-4150160"/>
            <a:ext cx="1840383" cy="9291976"/>
          </a:xfrm>
          <a:custGeom>
            <a:avLst/>
            <a:gdLst/>
            <a:ahLst/>
            <a:cxnLst/>
            <a:rect l="l" t="t" r="r" b="b"/>
            <a:pathLst>
              <a:path w="15551" h="78516" extrusionOk="0">
                <a:moveTo>
                  <a:pt x="5600" y="0"/>
                </a:moveTo>
                <a:cubicBezTo>
                  <a:pt x="5502" y="13776"/>
                  <a:pt x="13814" y="17932"/>
                  <a:pt x="14127" y="23512"/>
                </a:cubicBezTo>
                <a:cubicBezTo>
                  <a:pt x="14400" y="28234"/>
                  <a:pt x="12644" y="29112"/>
                  <a:pt x="11278" y="31044"/>
                </a:cubicBezTo>
                <a:cubicBezTo>
                  <a:pt x="9892" y="32956"/>
                  <a:pt x="9444" y="34380"/>
                  <a:pt x="9600" y="37678"/>
                </a:cubicBezTo>
                <a:cubicBezTo>
                  <a:pt x="9736" y="40975"/>
                  <a:pt x="4917" y="40585"/>
                  <a:pt x="4468" y="44897"/>
                </a:cubicBezTo>
                <a:cubicBezTo>
                  <a:pt x="4039" y="49248"/>
                  <a:pt x="8975" y="51238"/>
                  <a:pt x="9892" y="52916"/>
                </a:cubicBezTo>
                <a:cubicBezTo>
                  <a:pt x="10790" y="54614"/>
                  <a:pt x="9541" y="55824"/>
                  <a:pt x="8956" y="57462"/>
                </a:cubicBezTo>
                <a:cubicBezTo>
                  <a:pt x="8371" y="59062"/>
                  <a:pt x="8429" y="59980"/>
                  <a:pt x="8429" y="63648"/>
                </a:cubicBezTo>
                <a:cubicBezTo>
                  <a:pt x="8429" y="67335"/>
                  <a:pt x="1854" y="68877"/>
                  <a:pt x="937" y="72467"/>
                </a:cubicBezTo>
                <a:cubicBezTo>
                  <a:pt x="0" y="76038"/>
                  <a:pt x="2576" y="78516"/>
                  <a:pt x="2576" y="78516"/>
                </a:cubicBezTo>
                <a:lnTo>
                  <a:pt x="15551" y="78516"/>
                </a:lnTo>
                <a:lnTo>
                  <a:pt x="15551" y="196"/>
                </a:lnTo>
                <a:lnTo>
                  <a:pt x="5600" y="0"/>
                </a:ln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7"/>
          <p:cNvSpPr/>
          <p:nvPr/>
        </p:nvSpPr>
        <p:spPr>
          <a:xfrm rot="-6329527">
            <a:off x="8219975" y="-295336"/>
            <a:ext cx="1049917" cy="1175688"/>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rot="-5400000">
            <a:off x="259780" y="-555938"/>
            <a:ext cx="816402" cy="1874373"/>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rot="-538079">
            <a:off x="8437704" y="1391351"/>
            <a:ext cx="1019033" cy="857448"/>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7"/>
          <p:cNvSpPr/>
          <p:nvPr/>
        </p:nvSpPr>
        <p:spPr>
          <a:xfrm rot="-9560681">
            <a:off x="2271856" y="-161951"/>
            <a:ext cx="801760" cy="674677"/>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7"/>
          <p:cNvSpPr/>
          <p:nvPr/>
        </p:nvSpPr>
        <p:spPr>
          <a:xfrm rot="5400000">
            <a:off x="282534" y="3466895"/>
            <a:ext cx="1042631" cy="877333"/>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14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7"/>
          <p:cNvSpPr/>
          <p:nvPr/>
        </p:nvSpPr>
        <p:spPr>
          <a:xfrm rot="5400000">
            <a:off x="3677205" y="-18397"/>
            <a:ext cx="1840383" cy="9291976"/>
          </a:xfrm>
          <a:custGeom>
            <a:avLst/>
            <a:gdLst/>
            <a:ahLst/>
            <a:cxnLst/>
            <a:rect l="l" t="t" r="r" b="b"/>
            <a:pathLst>
              <a:path w="15551" h="78516" extrusionOk="0">
                <a:moveTo>
                  <a:pt x="5600" y="0"/>
                </a:moveTo>
                <a:cubicBezTo>
                  <a:pt x="5502" y="13776"/>
                  <a:pt x="13814" y="17932"/>
                  <a:pt x="14127" y="23512"/>
                </a:cubicBezTo>
                <a:cubicBezTo>
                  <a:pt x="14400" y="28234"/>
                  <a:pt x="12644" y="29112"/>
                  <a:pt x="11278" y="31044"/>
                </a:cubicBezTo>
                <a:cubicBezTo>
                  <a:pt x="9892" y="32956"/>
                  <a:pt x="9444" y="34380"/>
                  <a:pt x="9600" y="37678"/>
                </a:cubicBezTo>
                <a:cubicBezTo>
                  <a:pt x="9736" y="40975"/>
                  <a:pt x="4917" y="40585"/>
                  <a:pt x="4468" y="44897"/>
                </a:cubicBezTo>
                <a:cubicBezTo>
                  <a:pt x="4039" y="49248"/>
                  <a:pt x="8975" y="51238"/>
                  <a:pt x="9892" y="52916"/>
                </a:cubicBezTo>
                <a:cubicBezTo>
                  <a:pt x="10790" y="54614"/>
                  <a:pt x="9541" y="55824"/>
                  <a:pt x="8956" y="57462"/>
                </a:cubicBezTo>
                <a:cubicBezTo>
                  <a:pt x="8371" y="59062"/>
                  <a:pt x="8429" y="59980"/>
                  <a:pt x="8429" y="63648"/>
                </a:cubicBezTo>
                <a:cubicBezTo>
                  <a:pt x="8429" y="67335"/>
                  <a:pt x="1854" y="68877"/>
                  <a:pt x="937" y="72467"/>
                </a:cubicBezTo>
                <a:cubicBezTo>
                  <a:pt x="0" y="76038"/>
                  <a:pt x="2576" y="78516"/>
                  <a:pt x="2576" y="78516"/>
                </a:cubicBezTo>
                <a:lnTo>
                  <a:pt x="15551" y="78516"/>
                </a:lnTo>
                <a:lnTo>
                  <a:pt x="15551" y="196"/>
                </a:lnTo>
                <a:lnTo>
                  <a:pt x="5600" y="0"/>
                </a:lnTo>
                <a:close/>
              </a:path>
            </a:pathLst>
          </a:custGeom>
          <a:solidFill>
            <a:srgbClr val="740FA3">
              <a:alpha val="14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rot="4470473">
            <a:off x="-168950" y="4243067"/>
            <a:ext cx="1049917" cy="1175688"/>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rot="5400000">
            <a:off x="8024759" y="3804984"/>
            <a:ext cx="816402" cy="1874373"/>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rot="10261921">
            <a:off x="-355796" y="2874620"/>
            <a:ext cx="1019033" cy="857448"/>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rot="1239319">
            <a:off x="6027326" y="4610694"/>
            <a:ext cx="801760" cy="674677"/>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3" name="Google Shape;1073;p37"/>
          <p:cNvGrpSpPr/>
          <p:nvPr/>
        </p:nvGrpSpPr>
        <p:grpSpPr>
          <a:xfrm>
            <a:off x="-1074487" y="-989812"/>
            <a:ext cx="11292974" cy="7049036"/>
            <a:chOff x="-1074487" y="-989812"/>
            <a:chExt cx="11292974" cy="7049036"/>
          </a:xfrm>
        </p:grpSpPr>
        <p:grpSp>
          <p:nvGrpSpPr>
            <p:cNvPr id="1074" name="Google Shape;1074;p37"/>
            <p:cNvGrpSpPr/>
            <p:nvPr/>
          </p:nvGrpSpPr>
          <p:grpSpPr>
            <a:xfrm>
              <a:off x="7476363" y="3317101"/>
              <a:ext cx="2742124" cy="2742124"/>
              <a:chOff x="-1087568" y="-1126448"/>
              <a:chExt cx="2274300" cy="2274300"/>
            </a:xfrm>
          </p:grpSpPr>
          <p:sp>
            <p:nvSpPr>
              <p:cNvPr id="1075" name="Google Shape;1075;p37"/>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7"/>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7"/>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37"/>
            <p:cNvGrpSpPr/>
            <p:nvPr/>
          </p:nvGrpSpPr>
          <p:grpSpPr>
            <a:xfrm>
              <a:off x="-1074487" y="-989812"/>
              <a:ext cx="2742124" cy="2742124"/>
              <a:chOff x="-1087568" y="-1126448"/>
              <a:chExt cx="2274300" cy="2274300"/>
            </a:xfrm>
          </p:grpSpPr>
          <p:sp>
            <p:nvSpPr>
              <p:cNvPr id="1080" name="Google Shape;1080;p37"/>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4" name="Google Shape;1084;p37"/>
          <p:cNvSpPr/>
          <p:nvPr/>
        </p:nvSpPr>
        <p:spPr>
          <a:xfrm flipH="1">
            <a:off x="7667675" y="3716438"/>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flipH="1">
            <a:off x="279638" y="2734388"/>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flipH="1">
            <a:off x="575669" y="358675"/>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flipH="1">
            <a:off x="624450" y="159805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flipH="1">
            <a:off x="562260" y="4812400"/>
            <a:ext cx="119529" cy="119477"/>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flipH="1">
            <a:off x="125199" y="7120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flipH="1">
            <a:off x="8668575" y="3741063"/>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flipH="1">
            <a:off x="2410371" y="343270"/>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flipH="1">
            <a:off x="7294602" y="4918038"/>
            <a:ext cx="60026" cy="59992"/>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flipH="1">
            <a:off x="8288794" y="4402838"/>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flipH="1">
            <a:off x="8337588" y="740638"/>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flipH="1">
            <a:off x="7858427" y="298688"/>
            <a:ext cx="60026" cy="59992"/>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flipH="1">
            <a:off x="8856485" y="436088"/>
            <a:ext cx="119529" cy="119477"/>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61"/>
        <p:cNvGrpSpPr/>
        <p:nvPr/>
      </p:nvGrpSpPr>
      <p:grpSpPr>
        <a:xfrm>
          <a:off x="0" y="0"/>
          <a:ext cx="0" cy="0"/>
          <a:chOff x="0" y="0"/>
          <a:chExt cx="0" cy="0"/>
        </a:xfrm>
      </p:grpSpPr>
      <p:sp>
        <p:nvSpPr>
          <p:cNvPr id="62" name="Google Shape;62;p4"/>
          <p:cNvSpPr txBox="1">
            <a:spLocks noGrp="1"/>
          </p:cNvSpPr>
          <p:nvPr>
            <p:ph type="body" idx="1"/>
          </p:nvPr>
        </p:nvSpPr>
        <p:spPr>
          <a:xfrm>
            <a:off x="716800" y="1028375"/>
            <a:ext cx="7710300" cy="36516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AutoNum type="arabicPeriod"/>
              <a:defRPr sz="1200"/>
            </a:lvl1pPr>
            <a:lvl2pPr marL="914400" lvl="1" indent="-317500" rtl="0">
              <a:spcBef>
                <a:spcPts val="0"/>
              </a:spcBef>
              <a:spcAft>
                <a:spcPts val="0"/>
              </a:spcAft>
              <a:buClr>
                <a:srgbClr val="FFB000"/>
              </a:buClr>
              <a:buSzPts val="1400"/>
              <a:buFont typeface="Arial"/>
              <a:buAutoNum type="alphaLcPeriod"/>
              <a:defRPr/>
            </a:lvl2pPr>
            <a:lvl3pPr marL="1371600" lvl="2" indent="-317500" rtl="0">
              <a:spcBef>
                <a:spcPts val="0"/>
              </a:spcBef>
              <a:spcAft>
                <a:spcPts val="0"/>
              </a:spcAft>
              <a:buClr>
                <a:srgbClr val="FFB000"/>
              </a:buClr>
              <a:buSzPts val="1400"/>
              <a:buFont typeface="Arial"/>
              <a:buAutoNum type="romanLcPeriod"/>
              <a:defRPr/>
            </a:lvl3pPr>
            <a:lvl4pPr marL="1828800" lvl="3" indent="-317500" rtl="0">
              <a:spcBef>
                <a:spcPts val="0"/>
              </a:spcBef>
              <a:spcAft>
                <a:spcPts val="0"/>
              </a:spcAft>
              <a:buClr>
                <a:srgbClr val="FFB000"/>
              </a:buClr>
              <a:buSzPts val="1400"/>
              <a:buFont typeface="Arial"/>
              <a:buAutoNum type="arabicPeriod"/>
              <a:defRPr/>
            </a:lvl4pPr>
            <a:lvl5pPr marL="2286000" lvl="4" indent="-317500" rtl="0">
              <a:spcBef>
                <a:spcPts val="0"/>
              </a:spcBef>
              <a:spcAft>
                <a:spcPts val="0"/>
              </a:spcAft>
              <a:buClr>
                <a:srgbClr val="FFB000"/>
              </a:buClr>
              <a:buSzPts val="1400"/>
              <a:buFont typeface="Arial"/>
              <a:buAutoNum type="alphaLcPeriod"/>
              <a:defRPr/>
            </a:lvl5pPr>
            <a:lvl6pPr marL="2743200" lvl="5" indent="-317500" rtl="0">
              <a:spcBef>
                <a:spcPts val="0"/>
              </a:spcBef>
              <a:spcAft>
                <a:spcPts val="0"/>
              </a:spcAft>
              <a:buClr>
                <a:srgbClr val="FFB000"/>
              </a:buClr>
              <a:buSzPts val="1400"/>
              <a:buFont typeface="Arial"/>
              <a:buAutoNum type="romanLcPeriod"/>
              <a:defRPr/>
            </a:lvl6pPr>
            <a:lvl7pPr marL="3200400" lvl="6" indent="-317500" rtl="0">
              <a:spcBef>
                <a:spcPts val="0"/>
              </a:spcBef>
              <a:spcAft>
                <a:spcPts val="0"/>
              </a:spcAft>
              <a:buClr>
                <a:srgbClr val="FFB000"/>
              </a:buClr>
              <a:buSzPts val="1400"/>
              <a:buFont typeface="Arial"/>
              <a:buAutoNum type="arabicPeriod"/>
              <a:defRPr/>
            </a:lvl7pPr>
            <a:lvl8pPr marL="3657600" lvl="7" indent="-317500" rtl="0">
              <a:spcBef>
                <a:spcPts val="0"/>
              </a:spcBef>
              <a:spcAft>
                <a:spcPts val="0"/>
              </a:spcAft>
              <a:buClr>
                <a:srgbClr val="FFB000"/>
              </a:buClr>
              <a:buSzPts val="1400"/>
              <a:buFont typeface="Arial"/>
              <a:buAutoNum type="alphaLcPeriod"/>
              <a:defRPr/>
            </a:lvl8pPr>
            <a:lvl9pPr marL="4114800" lvl="8" indent="-317500" rtl="0">
              <a:spcBef>
                <a:spcPts val="0"/>
              </a:spcBef>
              <a:spcAft>
                <a:spcPts val="0"/>
              </a:spcAft>
              <a:buClr>
                <a:srgbClr val="FFB000"/>
              </a:buClr>
              <a:buSzPts val="1400"/>
              <a:buFont typeface="Arial"/>
              <a:buAutoNum type="romanLcPeriod"/>
              <a:defRPr/>
            </a:lvl9pPr>
          </a:lstStyle>
          <a:p>
            <a:endParaRPr/>
          </a:p>
        </p:txBody>
      </p:sp>
      <p:sp>
        <p:nvSpPr>
          <p:cNvPr id="63" name="Google Shape;63;p4"/>
          <p:cNvSpPr txBox="1">
            <a:spLocks noGrp="1"/>
          </p:cNvSpPr>
          <p:nvPr>
            <p:ph type="title"/>
          </p:nvPr>
        </p:nvSpPr>
        <p:spPr>
          <a:xfrm>
            <a:off x="716800" y="455675"/>
            <a:ext cx="7710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4"/>
          <p:cNvSpPr/>
          <p:nvPr/>
        </p:nvSpPr>
        <p:spPr>
          <a:xfrm>
            <a:off x="8443992" y="840453"/>
            <a:ext cx="702233" cy="1950142"/>
          </a:xfrm>
          <a:custGeom>
            <a:avLst/>
            <a:gdLst/>
            <a:ahLst/>
            <a:cxnLst/>
            <a:rect l="l" t="t" r="r" b="b"/>
            <a:pathLst>
              <a:path w="28976" h="80468" extrusionOk="0">
                <a:moveTo>
                  <a:pt x="27083" y="10166"/>
                </a:moveTo>
                <a:cubicBezTo>
                  <a:pt x="27473" y="10674"/>
                  <a:pt x="28975" y="16469"/>
                  <a:pt x="27375" y="18576"/>
                </a:cubicBezTo>
                <a:cubicBezTo>
                  <a:pt x="25756" y="20664"/>
                  <a:pt x="23336" y="19883"/>
                  <a:pt x="23141" y="22517"/>
                </a:cubicBezTo>
                <a:cubicBezTo>
                  <a:pt x="22946" y="25151"/>
                  <a:pt x="24897" y="26225"/>
                  <a:pt x="23922" y="28995"/>
                </a:cubicBezTo>
                <a:cubicBezTo>
                  <a:pt x="22946" y="31746"/>
                  <a:pt x="25561" y="35454"/>
                  <a:pt x="19083" y="41561"/>
                </a:cubicBezTo>
                <a:cubicBezTo>
                  <a:pt x="12585" y="47668"/>
                  <a:pt x="18654" y="52078"/>
                  <a:pt x="19415" y="53502"/>
                </a:cubicBezTo>
                <a:cubicBezTo>
                  <a:pt x="20176" y="54907"/>
                  <a:pt x="25190" y="59590"/>
                  <a:pt x="25932" y="66380"/>
                </a:cubicBezTo>
                <a:cubicBezTo>
                  <a:pt x="26810" y="74516"/>
                  <a:pt x="24468" y="80467"/>
                  <a:pt x="19219" y="80467"/>
                </a:cubicBezTo>
                <a:cubicBezTo>
                  <a:pt x="13951" y="80467"/>
                  <a:pt x="11025" y="78028"/>
                  <a:pt x="11025" y="78028"/>
                </a:cubicBezTo>
                <a:cubicBezTo>
                  <a:pt x="11025" y="78028"/>
                  <a:pt x="14088" y="73716"/>
                  <a:pt x="12917" y="69931"/>
                </a:cubicBezTo>
                <a:cubicBezTo>
                  <a:pt x="11746" y="66146"/>
                  <a:pt x="6361" y="64975"/>
                  <a:pt x="6537" y="59355"/>
                </a:cubicBezTo>
                <a:cubicBezTo>
                  <a:pt x="6732" y="53717"/>
                  <a:pt x="10127" y="51551"/>
                  <a:pt x="10342" y="47161"/>
                </a:cubicBezTo>
                <a:cubicBezTo>
                  <a:pt x="10537" y="42770"/>
                  <a:pt x="3766" y="38029"/>
                  <a:pt x="1874" y="29424"/>
                </a:cubicBezTo>
                <a:cubicBezTo>
                  <a:pt x="0" y="20820"/>
                  <a:pt x="7083" y="17230"/>
                  <a:pt x="7922" y="8859"/>
                </a:cubicBezTo>
                <a:cubicBezTo>
                  <a:pt x="8781" y="489"/>
                  <a:pt x="15473" y="1"/>
                  <a:pt x="17541" y="918"/>
                </a:cubicBezTo>
                <a:cubicBezTo>
                  <a:pt x="19571" y="1796"/>
                  <a:pt x="27083" y="10166"/>
                  <a:pt x="27083" y="10166"/>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7583971" y="4501660"/>
            <a:ext cx="880538" cy="740967"/>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rot="-929517">
            <a:off x="8446483" y="4481710"/>
            <a:ext cx="697261" cy="780876"/>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8336604" y="-184839"/>
            <a:ext cx="807397" cy="1853745"/>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26223" y="-22878"/>
            <a:ext cx="673666" cy="1085328"/>
          </a:xfrm>
          <a:custGeom>
            <a:avLst/>
            <a:gdLst/>
            <a:ahLst/>
            <a:cxnLst/>
            <a:rect l="l" t="t" r="r" b="b"/>
            <a:pathLst>
              <a:path w="9714" h="15650" extrusionOk="0">
                <a:moveTo>
                  <a:pt x="9191" y="1"/>
                </a:moveTo>
                <a:lnTo>
                  <a:pt x="1" y="372"/>
                </a:lnTo>
                <a:cubicBezTo>
                  <a:pt x="1" y="372"/>
                  <a:pt x="3884" y="2537"/>
                  <a:pt x="3923" y="4235"/>
                </a:cubicBezTo>
                <a:cubicBezTo>
                  <a:pt x="4001" y="5952"/>
                  <a:pt x="3415" y="8566"/>
                  <a:pt x="5269" y="9464"/>
                </a:cubicBezTo>
                <a:cubicBezTo>
                  <a:pt x="8235" y="10888"/>
                  <a:pt x="7142" y="14947"/>
                  <a:pt x="7806" y="15493"/>
                </a:cubicBezTo>
                <a:cubicBezTo>
                  <a:pt x="7932" y="15600"/>
                  <a:pt x="8053" y="15649"/>
                  <a:pt x="8169" y="15649"/>
                </a:cubicBezTo>
                <a:cubicBezTo>
                  <a:pt x="9132" y="15649"/>
                  <a:pt x="9713" y="12264"/>
                  <a:pt x="9191" y="10401"/>
                </a:cubicBezTo>
                <a:cubicBezTo>
                  <a:pt x="8215" y="6908"/>
                  <a:pt x="7162" y="5386"/>
                  <a:pt x="7493" y="3610"/>
                </a:cubicBezTo>
                <a:cubicBezTo>
                  <a:pt x="7806" y="1835"/>
                  <a:pt x="9191" y="1"/>
                  <a:pt x="9191" y="1"/>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69881" y="3614958"/>
            <a:ext cx="572012" cy="680471"/>
          </a:xfrm>
          <a:custGeom>
            <a:avLst/>
            <a:gdLst/>
            <a:ahLst/>
            <a:cxnLst/>
            <a:rect l="l" t="t" r="r" b="b"/>
            <a:pathLst>
              <a:path w="11865" h="14114" extrusionOk="0">
                <a:moveTo>
                  <a:pt x="7408" y="1"/>
                </a:moveTo>
                <a:cubicBezTo>
                  <a:pt x="7217" y="1"/>
                  <a:pt x="7032" y="52"/>
                  <a:pt x="6857" y="161"/>
                </a:cubicBezTo>
                <a:cubicBezTo>
                  <a:pt x="4925" y="1391"/>
                  <a:pt x="7520" y="6015"/>
                  <a:pt x="4262" y="7205"/>
                </a:cubicBezTo>
                <a:cubicBezTo>
                  <a:pt x="1023" y="8434"/>
                  <a:pt x="203" y="11946"/>
                  <a:pt x="203" y="11946"/>
                </a:cubicBezTo>
                <a:cubicBezTo>
                  <a:pt x="1" y="13213"/>
                  <a:pt x="571" y="14114"/>
                  <a:pt x="1365" y="14114"/>
                </a:cubicBezTo>
                <a:cubicBezTo>
                  <a:pt x="2027" y="14114"/>
                  <a:pt x="2844" y="13488"/>
                  <a:pt x="3501" y="11927"/>
                </a:cubicBezTo>
                <a:cubicBezTo>
                  <a:pt x="5003" y="8512"/>
                  <a:pt x="10096" y="9898"/>
                  <a:pt x="11013" y="7381"/>
                </a:cubicBezTo>
                <a:cubicBezTo>
                  <a:pt x="11864" y="5127"/>
                  <a:pt x="9327" y="1"/>
                  <a:pt x="7408" y="1"/>
                </a:cubicBezTo>
                <a:close/>
              </a:path>
            </a:pathLst>
          </a:custGeom>
          <a:solidFill>
            <a:srgbClr val="08214A">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31375" y="4461840"/>
            <a:ext cx="702196" cy="718231"/>
          </a:xfrm>
          <a:custGeom>
            <a:avLst/>
            <a:gdLst/>
            <a:ahLst/>
            <a:cxnLst/>
            <a:rect l="l" t="t" r="r" b="b"/>
            <a:pathLst>
              <a:path w="7805" h="7983" extrusionOk="0">
                <a:moveTo>
                  <a:pt x="6335" y="0"/>
                </a:moveTo>
                <a:cubicBezTo>
                  <a:pt x="5439" y="0"/>
                  <a:pt x="4279" y="1310"/>
                  <a:pt x="3493" y="1310"/>
                </a:cubicBezTo>
                <a:cubicBezTo>
                  <a:pt x="2517" y="1310"/>
                  <a:pt x="1742" y="155"/>
                  <a:pt x="346" y="155"/>
                </a:cubicBezTo>
                <a:cubicBezTo>
                  <a:pt x="235" y="155"/>
                  <a:pt x="120" y="162"/>
                  <a:pt x="0" y="178"/>
                </a:cubicBezTo>
                <a:lnTo>
                  <a:pt x="0" y="7983"/>
                </a:lnTo>
                <a:lnTo>
                  <a:pt x="5678" y="7983"/>
                </a:lnTo>
                <a:lnTo>
                  <a:pt x="5678" y="7963"/>
                </a:lnTo>
                <a:cubicBezTo>
                  <a:pt x="5678" y="7963"/>
                  <a:pt x="4761" y="6461"/>
                  <a:pt x="4995" y="5251"/>
                </a:cubicBezTo>
                <a:cubicBezTo>
                  <a:pt x="5229" y="4061"/>
                  <a:pt x="7805" y="1622"/>
                  <a:pt x="7083" y="471"/>
                </a:cubicBezTo>
                <a:cubicBezTo>
                  <a:pt x="6873" y="130"/>
                  <a:pt x="6617" y="0"/>
                  <a:pt x="6335"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24181" y="-22898"/>
            <a:ext cx="702217" cy="2975656"/>
          </a:xfrm>
          <a:custGeom>
            <a:avLst/>
            <a:gdLst/>
            <a:ahLst/>
            <a:cxnLst/>
            <a:rect l="l" t="t" r="r" b="b"/>
            <a:pathLst>
              <a:path w="9601" h="40683" extrusionOk="0">
                <a:moveTo>
                  <a:pt x="0" y="0"/>
                </a:moveTo>
                <a:lnTo>
                  <a:pt x="0" y="40682"/>
                </a:lnTo>
                <a:lnTo>
                  <a:pt x="39" y="40682"/>
                </a:lnTo>
                <a:cubicBezTo>
                  <a:pt x="39" y="40682"/>
                  <a:pt x="98" y="34263"/>
                  <a:pt x="3298" y="31317"/>
                </a:cubicBezTo>
                <a:cubicBezTo>
                  <a:pt x="6517" y="28351"/>
                  <a:pt x="9600" y="28429"/>
                  <a:pt x="8683" y="25014"/>
                </a:cubicBezTo>
                <a:cubicBezTo>
                  <a:pt x="7786" y="21619"/>
                  <a:pt x="4722" y="21873"/>
                  <a:pt x="3610" y="19180"/>
                </a:cubicBezTo>
                <a:cubicBezTo>
                  <a:pt x="2517" y="16488"/>
                  <a:pt x="3688" y="15922"/>
                  <a:pt x="2478" y="13717"/>
                </a:cubicBezTo>
                <a:cubicBezTo>
                  <a:pt x="1249" y="11551"/>
                  <a:pt x="976" y="8254"/>
                  <a:pt x="2596" y="5698"/>
                </a:cubicBezTo>
                <a:cubicBezTo>
                  <a:pt x="4195" y="3142"/>
                  <a:pt x="3610" y="547"/>
                  <a:pt x="3025" y="0"/>
                </a:cubicBez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4"/>
          <p:cNvGrpSpPr/>
          <p:nvPr/>
        </p:nvGrpSpPr>
        <p:grpSpPr>
          <a:xfrm>
            <a:off x="-1087568" y="-1126448"/>
            <a:ext cx="2274300" cy="2274300"/>
            <a:chOff x="-1087568" y="-1126448"/>
            <a:chExt cx="2274300" cy="2274300"/>
          </a:xfrm>
        </p:grpSpPr>
        <p:sp>
          <p:nvSpPr>
            <p:cNvPr id="73" name="Google Shape;73;p4"/>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a:off x="8000382" y="4004977"/>
            <a:ext cx="2274300" cy="2274300"/>
            <a:chOff x="-1087568" y="-1126448"/>
            <a:chExt cx="2274300" cy="2274300"/>
          </a:xfrm>
        </p:grpSpPr>
        <p:sp>
          <p:nvSpPr>
            <p:cNvPr id="78" name="Google Shape;78;p4"/>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4"/>
          <p:cNvSpPr/>
          <p:nvPr/>
        </p:nvSpPr>
        <p:spPr>
          <a:xfrm>
            <a:off x="855300" y="14655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8874400" y="3919263"/>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27950" y="4402825"/>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42100" y="48421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8699738" y="23580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25200" y="175812"/>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8424174" y="4812400"/>
            <a:ext cx="119529" cy="119477"/>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8608325" y="3446562"/>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8920738" y="7120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78863" y="3801538"/>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2553123" y="4814620"/>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7357023" y="126195"/>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207"/>
        <p:cNvGrpSpPr/>
        <p:nvPr/>
      </p:nvGrpSpPr>
      <p:grpSpPr>
        <a:xfrm>
          <a:off x="0" y="0"/>
          <a:ext cx="0" cy="0"/>
          <a:chOff x="0" y="0"/>
          <a:chExt cx="0" cy="0"/>
        </a:xfrm>
      </p:grpSpPr>
      <p:sp>
        <p:nvSpPr>
          <p:cNvPr id="208" name="Google Shape;208;p8"/>
          <p:cNvSpPr txBox="1">
            <a:spLocks noGrp="1"/>
          </p:cNvSpPr>
          <p:nvPr>
            <p:ph type="title"/>
          </p:nvPr>
        </p:nvSpPr>
        <p:spPr>
          <a:xfrm>
            <a:off x="1388100" y="1433250"/>
            <a:ext cx="6367800" cy="2277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4800"/>
              <a:buNone/>
              <a:defRPr sz="97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9" name="Google Shape;209;p8"/>
          <p:cNvSpPr/>
          <p:nvPr/>
        </p:nvSpPr>
        <p:spPr>
          <a:xfrm rot="-5400000">
            <a:off x="7775776" y="779191"/>
            <a:ext cx="1042631" cy="877333"/>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rot="-5400000">
            <a:off x="3583353" y="-4150160"/>
            <a:ext cx="1840383" cy="9291976"/>
          </a:xfrm>
          <a:custGeom>
            <a:avLst/>
            <a:gdLst/>
            <a:ahLst/>
            <a:cxnLst/>
            <a:rect l="l" t="t" r="r" b="b"/>
            <a:pathLst>
              <a:path w="15551" h="78516" extrusionOk="0">
                <a:moveTo>
                  <a:pt x="5600" y="0"/>
                </a:moveTo>
                <a:cubicBezTo>
                  <a:pt x="5502" y="13776"/>
                  <a:pt x="13814" y="17932"/>
                  <a:pt x="14127" y="23512"/>
                </a:cubicBezTo>
                <a:cubicBezTo>
                  <a:pt x="14400" y="28234"/>
                  <a:pt x="12644" y="29112"/>
                  <a:pt x="11278" y="31044"/>
                </a:cubicBezTo>
                <a:cubicBezTo>
                  <a:pt x="9892" y="32956"/>
                  <a:pt x="9444" y="34380"/>
                  <a:pt x="9600" y="37678"/>
                </a:cubicBezTo>
                <a:cubicBezTo>
                  <a:pt x="9736" y="40975"/>
                  <a:pt x="4917" y="40585"/>
                  <a:pt x="4468" y="44897"/>
                </a:cubicBezTo>
                <a:cubicBezTo>
                  <a:pt x="4039" y="49248"/>
                  <a:pt x="8975" y="51238"/>
                  <a:pt x="9892" y="52916"/>
                </a:cubicBezTo>
                <a:cubicBezTo>
                  <a:pt x="10790" y="54614"/>
                  <a:pt x="9541" y="55824"/>
                  <a:pt x="8956" y="57462"/>
                </a:cubicBezTo>
                <a:cubicBezTo>
                  <a:pt x="8371" y="59062"/>
                  <a:pt x="8429" y="59980"/>
                  <a:pt x="8429" y="63648"/>
                </a:cubicBezTo>
                <a:cubicBezTo>
                  <a:pt x="8429" y="67335"/>
                  <a:pt x="1854" y="68877"/>
                  <a:pt x="937" y="72467"/>
                </a:cubicBezTo>
                <a:cubicBezTo>
                  <a:pt x="0" y="76038"/>
                  <a:pt x="2576" y="78516"/>
                  <a:pt x="2576" y="78516"/>
                </a:cubicBezTo>
                <a:lnTo>
                  <a:pt x="15551" y="78516"/>
                </a:lnTo>
                <a:lnTo>
                  <a:pt x="15551" y="196"/>
                </a:lnTo>
                <a:lnTo>
                  <a:pt x="5600" y="0"/>
                </a:ln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rot="-6329527">
            <a:off x="8219975" y="-295336"/>
            <a:ext cx="1049917" cy="1175688"/>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rot="-5400000">
            <a:off x="259780" y="-555938"/>
            <a:ext cx="816402" cy="1874373"/>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rot="-538079">
            <a:off x="8437704" y="1391351"/>
            <a:ext cx="1019033" cy="857448"/>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rot="-9560681">
            <a:off x="2271856" y="-161951"/>
            <a:ext cx="801760" cy="674677"/>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rot="5400000">
            <a:off x="282534" y="3466895"/>
            <a:ext cx="1042631" cy="877333"/>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14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rot="5400000">
            <a:off x="3677205" y="-18397"/>
            <a:ext cx="1840383" cy="9291976"/>
          </a:xfrm>
          <a:custGeom>
            <a:avLst/>
            <a:gdLst/>
            <a:ahLst/>
            <a:cxnLst/>
            <a:rect l="l" t="t" r="r" b="b"/>
            <a:pathLst>
              <a:path w="15551" h="78516" extrusionOk="0">
                <a:moveTo>
                  <a:pt x="5600" y="0"/>
                </a:moveTo>
                <a:cubicBezTo>
                  <a:pt x="5502" y="13776"/>
                  <a:pt x="13814" y="17932"/>
                  <a:pt x="14127" y="23512"/>
                </a:cubicBezTo>
                <a:cubicBezTo>
                  <a:pt x="14400" y="28234"/>
                  <a:pt x="12644" y="29112"/>
                  <a:pt x="11278" y="31044"/>
                </a:cubicBezTo>
                <a:cubicBezTo>
                  <a:pt x="9892" y="32956"/>
                  <a:pt x="9444" y="34380"/>
                  <a:pt x="9600" y="37678"/>
                </a:cubicBezTo>
                <a:cubicBezTo>
                  <a:pt x="9736" y="40975"/>
                  <a:pt x="4917" y="40585"/>
                  <a:pt x="4468" y="44897"/>
                </a:cubicBezTo>
                <a:cubicBezTo>
                  <a:pt x="4039" y="49248"/>
                  <a:pt x="8975" y="51238"/>
                  <a:pt x="9892" y="52916"/>
                </a:cubicBezTo>
                <a:cubicBezTo>
                  <a:pt x="10790" y="54614"/>
                  <a:pt x="9541" y="55824"/>
                  <a:pt x="8956" y="57462"/>
                </a:cubicBezTo>
                <a:cubicBezTo>
                  <a:pt x="8371" y="59062"/>
                  <a:pt x="8429" y="59980"/>
                  <a:pt x="8429" y="63648"/>
                </a:cubicBezTo>
                <a:cubicBezTo>
                  <a:pt x="8429" y="67335"/>
                  <a:pt x="1854" y="68877"/>
                  <a:pt x="937" y="72467"/>
                </a:cubicBezTo>
                <a:cubicBezTo>
                  <a:pt x="0" y="76038"/>
                  <a:pt x="2576" y="78516"/>
                  <a:pt x="2576" y="78516"/>
                </a:cubicBezTo>
                <a:lnTo>
                  <a:pt x="15551" y="78516"/>
                </a:lnTo>
                <a:lnTo>
                  <a:pt x="15551" y="196"/>
                </a:lnTo>
                <a:lnTo>
                  <a:pt x="5600" y="0"/>
                </a:lnTo>
                <a:close/>
              </a:path>
            </a:pathLst>
          </a:custGeom>
          <a:solidFill>
            <a:srgbClr val="740FA3">
              <a:alpha val="14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rot="4470473">
            <a:off x="-168950" y="4243067"/>
            <a:ext cx="1049917" cy="1175688"/>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rot="5400000">
            <a:off x="8024759" y="3804984"/>
            <a:ext cx="816402" cy="1874373"/>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rot="10261921">
            <a:off x="-355796" y="2874620"/>
            <a:ext cx="1019033" cy="857448"/>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rot="1239319">
            <a:off x="6027326" y="4610694"/>
            <a:ext cx="801760" cy="674677"/>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8"/>
          <p:cNvGrpSpPr/>
          <p:nvPr/>
        </p:nvGrpSpPr>
        <p:grpSpPr>
          <a:xfrm>
            <a:off x="-1074487" y="-989812"/>
            <a:ext cx="11292974" cy="7049036"/>
            <a:chOff x="-1074487" y="-989812"/>
            <a:chExt cx="11292974" cy="7049036"/>
          </a:xfrm>
        </p:grpSpPr>
        <p:grpSp>
          <p:nvGrpSpPr>
            <p:cNvPr id="222" name="Google Shape;222;p8"/>
            <p:cNvGrpSpPr/>
            <p:nvPr/>
          </p:nvGrpSpPr>
          <p:grpSpPr>
            <a:xfrm>
              <a:off x="7476363" y="3317101"/>
              <a:ext cx="2742124" cy="2742124"/>
              <a:chOff x="-1087568" y="-1126448"/>
              <a:chExt cx="2274300" cy="2274300"/>
            </a:xfrm>
          </p:grpSpPr>
          <p:sp>
            <p:nvSpPr>
              <p:cNvPr id="223" name="Google Shape;223;p8"/>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8"/>
            <p:cNvGrpSpPr/>
            <p:nvPr/>
          </p:nvGrpSpPr>
          <p:grpSpPr>
            <a:xfrm>
              <a:off x="-1074487" y="-989812"/>
              <a:ext cx="2742124" cy="2742124"/>
              <a:chOff x="-1087568" y="-1126448"/>
              <a:chExt cx="2274300" cy="2274300"/>
            </a:xfrm>
          </p:grpSpPr>
          <p:sp>
            <p:nvSpPr>
              <p:cNvPr id="228" name="Google Shape;228;p8"/>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2" name="Google Shape;232;p8"/>
          <p:cNvSpPr/>
          <p:nvPr/>
        </p:nvSpPr>
        <p:spPr>
          <a:xfrm flipH="1">
            <a:off x="7667675" y="3716438"/>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flipH="1">
            <a:off x="279638" y="2734388"/>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flipH="1">
            <a:off x="575669" y="358675"/>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flipH="1">
            <a:off x="624450" y="159805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flipH="1">
            <a:off x="562260" y="4812400"/>
            <a:ext cx="119529" cy="119477"/>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flipH="1">
            <a:off x="125199" y="7120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flipH="1">
            <a:off x="8668575" y="3741063"/>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flipH="1">
            <a:off x="2410371" y="343270"/>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flipH="1">
            <a:off x="7294602" y="4918038"/>
            <a:ext cx="60026" cy="59992"/>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flipH="1">
            <a:off x="8288794" y="4402838"/>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flipH="1">
            <a:off x="8337588" y="740638"/>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flipH="1">
            <a:off x="7858427" y="298688"/>
            <a:ext cx="60026" cy="59992"/>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flipH="1">
            <a:off x="8856485" y="436088"/>
            <a:ext cx="119529" cy="119477"/>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245"/>
        <p:cNvGrpSpPr/>
        <p:nvPr/>
      </p:nvGrpSpPr>
      <p:grpSpPr>
        <a:xfrm>
          <a:off x="0" y="0"/>
          <a:ext cx="0" cy="0"/>
          <a:chOff x="0" y="0"/>
          <a:chExt cx="0" cy="0"/>
        </a:xfrm>
      </p:grpSpPr>
      <p:sp>
        <p:nvSpPr>
          <p:cNvPr id="246" name="Google Shape;246;p9"/>
          <p:cNvSpPr txBox="1">
            <a:spLocks noGrp="1"/>
          </p:cNvSpPr>
          <p:nvPr>
            <p:ph type="title"/>
          </p:nvPr>
        </p:nvSpPr>
        <p:spPr>
          <a:xfrm>
            <a:off x="4329650" y="1517175"/>
            <a:ext cx="4078800" cy="8145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4000">
                <a:solidFill>
                  <a:schemeClr val="dk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47" name="Google Shape;247;p9"/>
          <p:cNvSpPr txBox="1">
            <a:spLocks noGrp="1"/>
          </p:cNvSpPr>
          <p:nvPr>
            <p:ph type="subTitle" idx="1"/>
          </p:nvPr>
        </p:nvSpPr>
        <p:spPr>
          <a:xfrm>
            <a:off x="4329025" y="2200425"/>
            <a:ext cx="3859800" cy="142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8" name="Google Shape;248;p9"/>
          <p:cNvSpPr/>
          <p:nvPr/>
        </p:nvSpPr>
        <p:spPr>
          <a:xfrm rot="-5400000">
            <a:off x="1958929" y="-877893"/>
            <a:ext cx="649787" cy="1804495"/>
          </a:xfrm>
          <a:custGeom>
            <a:avLst/>
            <a:gdLst/>
            <a:ahLst/>
            <a:cxnLst/>
            <a:rect l="l" t="t" r="r" b="b"/>
            <a:pathLst>
              <a:path w="28976" h="80468" extrusionOk="0">
                <a:moveTo>
                  <a:pt x="27083" y="10166"/>
                </a:moveTo>
                <a:cubicBezTo>
                  <a:pt x="27473" y="10674"/>
                  <a:pt x="28975" y="16469"/>
                  <a:pt x="27375" y="18576"/>
                </a:cubicBezTo>
                <a:cubicBezTo>
                  <a:pt x="25756" y="20664"/>
                  <a:pt x="23336" y="19883"/>
                  <a:pt x="23141" y="22517"/>
                </a:cubicBezTo>
                <a:cubicBezTo>
                  <a:pt x="22946" y="25151"/>
                  <a:pt x="24897" y="26225"/>
                  <a:pt x="23922" y="28995"/>
                </a:cubicBezTo>
                <a:cubicBezTo>
                  <a:pt x="22946" y="31746"/>
                  <a:pt x="25561" y="35454"/>
                  <a:pt x="19083" y="41561"/>
                </a:cubicBezTo>
                <a:cubicBezTo>
                  <a:pt x="12585" y="47668"/>
                  <a:pt x="18654" y="52078"/>
                  <a:pt x="19415" y="53502"/>
                </a:cubicBezTo>
                <a:cubicBezTo>
                  <a:pt x="20176" y="54907"/>
                  <a:pt x="25190" y="59590"/>
                  <a:pt x="25932" y="66380"/>
                </a:cubicBezTo>
                <a:cubicBezTo>
                  <a:pt x="26810" y="74516"/>
                  <a:pt x="24468" y="80467"/>
                  <a:pt x="19219" y="80467"/>
                </a:cubicBezTo>
                <a:cubicBezTo>
                  <a:pt x="13951" y="80467"/>
                  <a:pt x="11025" y="78028"/>
                  <a:pt x="11025" y="78028"/>
                </a:cubicBezTo>
                <a:cubicBezTo>
                  <a:pt x="11025" y="78028"/>
                  <a:pt x="14088" y="73716"/>
                  <a:pt x="12917" y="69931"/>
                </a:cubicBezTo>
                <a:cubicBezTo>
                  <a:pt x="11746" y="66146"/>
                  <a:pt x="6361" y="64975"/>
                  <a:pt x="6537" y="59355"/>
                </a:cubicBezTo>
                <a:cubicBezTo>
                  <a:pt x="6732" y="53717"/>
                  <a:pt x="10127" y="51551"/>
                  <a:pt x="10342" y="47161"/>
                </a:cubicBezTo>
                <a:cubicBezTo>
                  <a:pt x="10537" y="42770"/>
                  <a:pt x="3766" y="38029"/>
                  <a:pt x="1874" y="29424"/>
                </a:cubicBezTo>
                <a:cubicBezTo>
                  <a:pt x="0" y="20820"/>
                  <a:pt x="7083" y="17230"/>
                  <a:pt x="7922" y="8859"/>
                </a:cubicBezTo>
                <a:cubicBezTo>
                  <a:pt x="8781" y="489"/>
                  <a:pt x="15473" y="1"/>
                  <a:pt x="17541" y="918"/>
                </a:cubicBezTo>
                <a:cubicBezTo>
                  <a:pt x="19571" y="1796"/>
                  <a:pt x="27083" y="10166"/>
                  <a:pt x="27083" y="10166"/>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p:nvPr/>
        </p:nvSpPr>
        <p:spPr>
          <a:xfrm rot="-5400000">
            <a:off x="7723752" y="943010"/>
            <a:ext cx="1325793" cy="1115603"/>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rot="-5400000">
            <a:off x="3583353" y="-4188310"/>
            <a:ext cx="1840383" cy="9291976"/>
          </a:xfrm>
          <a:custGeom>
            <a:avLst/>
            <a:gdLst/>
            <a:ahLst/>
            <a:cxnLst/>
            <a:rect l="l" t="t" r="r" b="b"/>
            <a:pathLst>
              <a:path w="15551" h="78516" extrusionOk="0">
                <a:moveTo>
                  <a:pt x="5600" y="0"/>
                </a:moveTo>
                <a:cubicBezTo>
                  <a:pt x="5502" y="13776"/>
                  <a:pt x="13814" y="17932"/>
                  <a:pt x="14127" y="23512"/>
                </a:cubicBezTo>
                <a:cubicBezTo>
                  <a:pt x="14400" y="28234"/>
                  <a:pt x="12644" y="29112"/>
                  <a:pt x="11278" y="31044"/>
                </a:cubicBezTo>
                <a:cubicBezTo>
                  <a:pt x="9892" y="32956"/>
                  <a:pt x="9444" y="34380"/>
                  <a:pt x="9600" y="37678"/>
                </a:cubicBezTo>
                <a:cubicBezTo>
                  <a:pt x="9736" y="40975"/>
                  <a:pt x="4917" y="40585"/>
                  <a:pt x="4468" y="44897"/>
                </a:cubicBezTo>
                <a:cubicBezTo>
                  <a:pt x="4039" y="49248"/>
                  <a:pt x="8975" y="51238"/>
                  <a:pt x="9892" y="52916"/>
                </a:cubicBezTo>
                <a:cubicBezTo>
                  <a:pt x="10790" y="54614"/>
                  <a:pt x="9541" y="55824"/>
                  <a:pt x="8956" y="57462"/>
                </a:cubicBezTo>
                <a:cubicBezTo>
                  <a:pt x="8371" y="59062"/>
                  <a:pt x="8429" y="59980"/>
                  <a:pt x="8429" y="63648"/>
                </a:cubicBezTo>
                <a:cubicBezTo>
                  <a:pt x="8429" y="67335"/>
                  <a:pt x="1854" y="68877"/>
                  <a:pt x="937" y="72467"/>
                </a:cubicBezTo>
                <a:cubicBezTo>
                  <a:pt x="0" y="76038"/>
                  <a:pt x="2576" y="78516"/>
                  <a:pt x="2576" y="78516"/>
                </a:cubicBezTo>
                <a:lnTo>
                  <a:pt x="15551" y="78516"/>
                </a:lnTo>
                <a:lnTo>
                  <a:pt x="15551" y="196"/>
                </a:lnTo>
                <a:lnTo>
                  <a:pt x="5600" y="0"/>
                </a:ln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rot="-6329527">
            <a:off x="8219975" y="-295336"/>
            <a:ext cx="1049917" cy="1175688"/>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9"/>
          <p:cNvSpPr/>
          <p:nvPr/>
        </p:nvSpPr>
        <p:spPr>
          <a:xfrm rot="-5400000">
            <a:off x="259780" y="-730963"/>
            <a:ext cx="816402" cy="1874373"/>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rot="5400000" flipH="1">
            <a:off x="8299399" y="438522"/>
            <a:ext cx="73399" cy="73352"/>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p:nvPr/>
        </p:nvSpPr>
        <p:spPr>
          <a:xfrm rot="-5400000">
            <a:off x="7253791" y="3286113"/>
            <a:ext cx="1308629" cy="3634136"/>
          </a:xfrm>
          <a:custGeom>
            <a:avLst/>
            <a:gdLst/>
            <a:ahLst/>
            <a:cxnLst/>
            <a:rect l="l" t="t" r="r" b="b"/>
            <a:pathLst>
              <a:path w="28976" h="80468" extrusionOk="0">
                <a:moveTo>
                  <a:pt x="27083" y="10166"/>
                </a:moveTo>
                <a:cubicBezTo>
                  <a:pt x="27473" y="10674"/>
                  <a:pt x="28975" y="16469"/>
                  <a:pt x="27375" y="18576"/>
                </a:cubicBezTo>
                <a:cubicBezTo>
                  <a:pt x="25756" y="20664"/>
                  <a:pt x="23336" y="19883"/>
                  <a:pt x="23141" y="22517"/>
                </a:cubicBezTo>
                <a:cubicBezTo>
                  <a:pt x="22946" y="25151"/>
                  <a:pt x="24897" y="26225"/>
                  <a:pt x="23922" y="28995"/>
                </a:cubicBezTo>
                <a:cubicBezTo>
                  <a:pt x="22946" y="31746"/>
                  <a:pt x="25561" y="35454"/>
                  <a:pt x="19083" y="41561"/>
                </a:cubicBezTo>
                <a:cubicBezTo>
                  <a:pt x="12585" y="47668"/>
                  <a:pt x="18654" y="52078"/>
                  <a:pt x="19415" y="53502"/>
                </a:cubicBezTo>
                <a:cubicBezTo>
                  <a:pt x="20176" y="54907"/>
                  <a:pt x="25190" y="59590"/>
                  <a:pt x="25932" y="66380"/>
                </a:cubicBezTo>
                <a:cubicBezTo>
                  <a:pt x="26810" y="74516"/>
                  <a:pt x="24468" y="80467"/>
                  <a:pt x="19219" y="80467"/>
                </a:cubicBezTo>
                <a:cubicBezTo>
                  <a:pt x="13951" y="80467"/>
                  <a:pt x="11025" y="78028"/>
                  <a:pt x="11025" y="78028"/>
                </a:cubicBezTo>
                <a:cubicBezTo>
                  <a:pt x="11025" y="78028"/>
                  <a:pt x="14088" y="73716"/>
                  <a:pt x="12917" y="69931"/>
                </a:cubicBezTo>
                <a:cubicBezTo>
                  <a:pt x="11746" y="66146"/>
                  <a:pt x="6361" y="64975"/>
                  <a:pt x="6537" y="59355"/>
                </a:cubicBezTo>
                <a:cubicBezTo>
                  <a:pt x="6732" y="53717"/>
                  <a:pt x="10127" y="51551"/>
                  <a:pt x="10342" y="47161"/>
                </a:cubicBezTo>
                <a:cubicBezTo>
                  <a:pt x="10537" y="42770"/>
                  <a:pt x="3766" y="38029"/>
                  <a:pt x="1874" y="29424"/>
                </a:cubicBezTo>
                <a:cubicBezTo>
                  <a:pt x="0" y="20820"/>
                  <a:pt x="7083" y="17230"/>
                  <a:pt x="7922" y="8859"/>
                </a:cubicBezTo>
                <a:cubicBezTo>
                  <a:pt x="8781" y="489"/>
                  <a:pt x="15473" y="1"/>
                  <a:pt x="17541" y="918"/>
                </a:cubicBezTo>
                <a:cubicBezTo>
                  <a:pt x="19571" y="1796"/>
                  <a:pt x="27083" y="10166"/>
                  <a:pt x="27083" y="10166"/>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rot="-538088">
            <a:off x="8082029" y="3722830"/>
            <a:ext cx="1325784" cy="1115596"/>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flipH="1">
            <a:off x="8241981" y="4402838"/>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flipH="1">
            <a:off x="8603836" y="48421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flipH="1">
            <a:off x="402150" y="1159075"/>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flipH="1">
            <a:off x="8920736" y="175812"/>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flipH="1">
            <a:off x="437760" y="4677550"/>
            <a:ext cx="119529" cy="119477"/>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flipH="1">
            <a:off x="125199" y="7120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flipH="1">
            <a:off x="1629421" y="126195"/>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flipH="1">
            <a:off x="8241971" y="126195"/>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flipH="1">
            <a:off x="2221599" y="37656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9"/>
          <p:cNvGrpSpPr/>
          <p:nvPr/>
        </p:nvGrpSpPr>
        <p:grpSpPr>
          <a:xfrm>
            <a:off x="-1461648" y="390277"/>
            <a:ext cx="4362945" cy="4362945"/>
            <a:chOff x="-3791416" y="-1218645"/>
            <a:chExt cx="7569300" cy="7569300"/>
          </a:xfrm>
        </p:grpSpPr>
        <p:sp>
          <p:nvSpPr>
            <p:cNvPr id="266" name="Google Shape;266;p9"/>
            <p:cNvSpPr/>
            <p:nvPr/>
          </p:nvSpPr>
          <p:spPr>
            <a:xfrm>
              <a:off x="-1542462" y="1030300"/>
              <a:ext cx="3071400" cy="3071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1972812" y="599950"/>
              <a:ext cx="3932100" cy="3932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2270712" y="302050"/>
              <a:ext cx="4527900" cy="45279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2973462" y="-400700"/>
              <a:ext cx="5933400" cy="5933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3791416" y="-1218645"/>
              <a:ext cx="7569300" cy="75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289"/>
        <p:cNvGrpSpPr/>
        <p:nvPr/>
      </p:nvGrpSpPr>
      <p:grpSpPr>
        <a:xfrm>
          <a:off x="0" y="0"/>
          <a:ext cx="0" cy="0"/>
          <a:chOff x="0" y="0"/>
          <a:chExt cx="0" cy="0"/>
        </a:xfrm>
      </p:grpSpPr>
      <p:sp>
        <p:nvSpPr>
          <p:cNvPr id="290" name="Google Shape;290;p11"/>
          <p:cNvSpPr txBox="1">
            <a:spLocks noGrp="1"/>
          </p:cNvSpPr>
          <p:nvPr>
            <p:ph type="subTitle" idx="1"/>
          </p:nvPr>
        </p:nvSpPr>
        <p:spPr>
          <a:xfrm>
            <a:off x="1354650" y="2990575"/>
            <a:ext cx="6434700" cy="61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1" name="Google Shape;291;p11"/>
          <p:cNvSpPr txBox="1">
            <a:spLocks noGrp="1"/>
          </p:cNvSpPr>
          <p:nvPr>
            <p:ph type="title" hasCustomPrompt="1"/>
          </p:nvPr>
        </p:nvSpPr>
        <p:spPr>
          <a:xfrm>
            <a:off x="716800" y="1534925"/>
            <a:ext cx="7710300" cy="151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98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2" name="Google Shape;292;p11"/>
          <p:cNvSpPr/>
          <p:nvPr/>
        </p:nvSpPr>
        <p:spPr>
          <a:xfrm rot="2362087" flipH="1">
            <a:off x="60588" y="1051550"/>
            <a:ext cx="1042635" cy="877337"/>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rot="5400000" flipH="1">
            <a:off x="3720263" y="-4150160"/>
            <a:ext cx="1840383" cy="9291976"/>
          </a:xfrm>
          <a:custGeom>
            <a:avLst/>
            <a:gdLst/>
            <a:ahLst/>
            <a:cxnLst/>
            <a:rect l="l" t="t" r="r" b="b"/>
            <a:pathLst>
              <a:path w="15551" h="78516" extrusionOk="0">
                <a:moveTo>
                  <a:pt x="5600" y="0"/>
                </a:moveTo>
                <a:cubicBezTo>
                  <a:pt x="5502" y="13776"/>
                  <a:pt x="13814" y="17932"/>
                  <a:pt x="14127" y="23512"/>
                </a:cubicBezTo>
                <a:cubicBezTo>
                  <a:pt x="14400" y="28234"/>
                  <a:pt x="12644" y="29112"/>
                  <a:pt x="11278" y="31044"/>
                </a:cubicBezTo>
                <a:cubicBezTo>
                  <a:pt x="9892" y="32956"/>
                  <a:pt x="9444" y="34380"/>
                  <a:pt x="9600" y="37678"/>
                </a:cubicBezTo>
                <a:cubicBezTo>
                  <a:pt x="9736" y="40975"/>
                  <a:pt x="4917" y="40585"/>
                  <a:pt x="4468" y="44897"/>
                </a:cubicBezTo>
                <a:cubicBezTo>
                  <a:pt x="4039" y="49248"/>
                  <a:pt x="8975" y="51238"/>
                  <a:pt x="9892" y="52916"/>
                </a:cubicBezTo>
                <a:cubicBezTo>
                  <a:pt x="10790" y="54614"/>
                  <a:pt x="9541" y="55824"/>
                  <a:pt x="8956" y="57462"/>
                </a:cubicBezTo>
                <a:cubicBezTo>
                  <a:pt x="8371" y="59062"/>
                  <a:pt x="8429" y="59980"/>
                  <a:pt x="8429" y="63648"/>
                </a:cubicBezTo>
                <a:cubicBezTo>
                  <a:pt x="8429" y="67335"/>
                  <a:pt x="1854" y="68877"/>
                  <a:pt x="937" y="72467"/>
                </a:cubicBezTo>
                <a:cubicBezTo>
                  <a:pt x="0" y="76038"/>
                  <a:pt x="2576" y="78516"/>
                  <a:pt x="2576" y="78516"/>
                </a:cubicBezTo>
                <a:lnTo>
                  <a:pt x="15551" y="78516"/>
                </a:lnTo>
                <a:lnTo>
                  <a:pt x="15551" y="196"/>
                </a:lnTo>
                <a:lnTo>
                  <a:pt x="5600" y="0"/>
                </a:ln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rot="6329527" flipH="1">
            <a:off x="-125891" y="-295336"/>
            <a:ext cx="1049917" cy="1175688"/>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rot="5400000" flipH="1">
            <a:off x="8067818" y="-555938"/>
            <a:ext cx="816402" cy="1874373"/>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rot="538079" flipH="1">
            <a:off x="-359812" y="1719601"/>
            <a:ext cx="1019033" cy="857448"/>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rot="9560681" flipH="1">
            <a:off x="6070384" y="-161951"/>
            <a:ext cx="801760" cy="674677"/>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rot="-4481061" flipH="1">
            <a:off x="7004838" y="4045970"/>
            <a:ext cx="1042639" cy="877340"/>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14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rot="-5400000" flipH="1">
            <a:off x="3626412" y="-18397"/>
            <a:ext cx="1840383" cy="9291976"/>
          </a:xfrm>
          <a:custGeom>
            <a:avLst/>
            <a:gdLst/>
            <a:ahLst/>
            <a:cxnLst/>
            <a:rect l="l" t="t" r="r" b="b"/>
            <a:pathLst>
              <a:path w="15551" h="78516" extrusionOk="0">
                <a:moveTo>
                  <a:pt x="5600" y="0"/>
                </a:moveTo>
                <a:cubicBezTo>
                  <a:pt x="5502" y="13776"/>
                  <a:pt x="13814" y="17932"/>
                  <a:pt x="14127" y="23512"/>
                </a:cubicBezTo>
                <a:cubicBezTo>
                  <a:pt x="14400" y="28234"/>
                  <a:pt x="12644" y="29112"/>
                  <a:pt x="11278" y="31044"/>
                </a:cubicBezTo>
                <a:cubicBezTo>
                  <a:pt x="9892" y="32956"/>
                  <a:pt x="9444" y="34380"/>
                  <a:pt x="9600" y="37678"/>
                </a:cubicBezTo>
                <a:cubicBezTo>
                  <a:pt x="9736" y="40975"/>
                  <a:pt x="4917" y="40585"/>
                  <a:pt x="4468" y="44897"/>
                </a:cubicBezTo>
                <a:cubicBezTo>
                  <a:pt x="4039" y="49248"/>
                  <a:pt x="8975" y="51238"/>
                  <a:pt x="9892" y="52916"/>
                </a:cubicBezTo>
                <a:cubicBezTo>
                  <a:pt x="10790" y="54614"/>
                  <a:pt x="9541" y="55824"/>
                  <a:pt x="8956" y="57462"/>
                </a:cubicBezTo>
                <a:cubicBezTo>
                  <a:pt x="8371" y="59062"/>
                  <a:pt x="8429" y="59980"/>
                  <a:pt x="8429" y="63648"/>
                </a:cubicBezTo>
                <a:cubicBezTo>
                  <a:pt x="8429" y="67335"/>
                  <a:pt x="1854" y="68877"/>
                  <a:pt x="937" y="72467"/>
                </a:cubicBezTo>
                <a:cubicBezTo>
                  <a:pt x="0" y="76038"/>
                  <a:pt x="2576" y="78516"/>
                  <a:pt x="2576" y="78516"/>
                </a:cubicBezTo>
                <a:lnTo>
                  <a:pt x="15551" y="78516"/>
                </a:lnTo>
                <a:lnTo>
                  <a:pt x="15551" y="196"/>
                </a:lnTo>
                <a:lnTo>
                  <a:pt x="5600" y="0"/>
                </a:lnTo>
                <a:close/>
              </a:path>
            </a:pathLst>
          </a:custGeom>
          <a:solidFill>
            <a:srgbClr val="740FA3">
              <a:alpha val="14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rot="-4470473" flipH="1">
            <a:off x="8263034" y="4243067"/>
            <a:ext cx="1049917" cy="1175688"/>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rot="-5400000" flipH="1">
            <a:off x="302839" y="3804984"/>
            <a:ext cx="816402" cy="1874373"/>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rot="8584896" flipH="1">
            <a:off x="8435376" y="3502897"/>
            <a:ext cx="1019032" cy="857452"/>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00C970">
              <a:alpha val="137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rot="-1239319" flipH="1">
            <a:off x="2314915" y="4610694"/>
            <a:ext cx="801760" cy="674677"/>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11"/>
          <p:cNvGrpSpPr/>
          <p:nvPr/>
        </p:nvGrpSpPr>
        <p:grpSpPr>
          <a:xfrm flipH="1">
            <a:off x="-1074487" y="-989812"/>
            <a:ext cx="11292974" cy="7049036"/>
            <a:chOff x="-1074487" y="-989812"/>
            <a:chExt cx="11292974" cy="7049036"/>
          </a:xfrm>
        </p:grpSpPr>
        <p:grpSp>
          <p:nvGrpSpPr>
            <p:cNvPr id="305" name="Google Shape;305;p11"/>
            <p:cNvGrpSpPr/>
            <p:nvPr/>
          </p:nvGrpSpPr>
          <p:grpSpPr>
            <a:xfrm>
              <a:off x="7476363" y="3317101"/>
              <a:ext cx="2742124" cy="2742124"/>
              <a:chOff x="-1087568" y="-1126448"/>
              <a:chExt cx="2274300" cy="2274300"/>
            </a:xfrm>
          </p:grpSpPr>
          <p:sp>
            <p:nvSpPr>
              <p:cNvPr id="306" name="Google Shape;306;p11"/>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11"/>
            <p:cNvGrpSpPr/>
            <p:nvPr/>
          </p:nvGrpSpPr>
          <p:grpSpPr>
            <a:xfrm>
              <a:off x="-1074487" y="-989812"/>
              <a:ext cx="2742124" cy="2742124"/>
              <a:chOff x="-1087568" y="-1126448"/>
              <a:chExt cx="2274300" cy="2274300"/>
            </a:xfrm>
          </p:grpSpPr>
          <p:sp>
            <p:nvSpPr>
              <p:cNvPr id="311" name="Google Shape;311;p11"/>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5" name="Google Shape;315;p11"/>
          <p:cNvSpPr/>
          <p:nvPr/>
        </p:nvSpPr>
        <p:spPr>
          <a:xfrm>
            <a:off x="8711662" y="2734388"/>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8280025" y="1501275"/>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7763275" y="74065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1"/>
          <p:cNvSpPr/>
          <p:nvPr/>
        </p:nvSpPr>
        <p:spPr>
          <a:xfrm>
            <a:off x="8462212" y="4812400"/>
            <a:ext cx="119529" cy="119477"/>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1"/>
          <p:cNvSpPr/>
          <p:nvPr/>
        </p:nvSpPr>
        <p:spPr>
          <a:xfrm>
            <a:off x="8958775" y="7120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322725" y="3741063"/>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1"/>
          <p:cNvSpPr/>
          <p:nvPr/>
        </p:nvSpPr>
        <p:spPr>
          <a:xfrm>
            <a:off x="6614111" y="343270"/>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p:nvPr/>
        </p:nvSpPr>
        <p:spPr>
          <a:xfrm>
            <a:off x="575675" y="3188113"/>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a:off x="615662" y="740638"/>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1"/>
          <p:cNvSpPr/>
          <p:nvPr/>
        </p:nvSpPr>
        <p:spPr>
          <a:xfrm>
            <a:off x="1225547" y="298688"/>
            <a:ext cx="60026" cy="59992"/>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1"/>
          <p:cNvSpPr/>
          <p:nvPr/>
        </p:nvSpPr>
        <p:spPr>
          <a:xfrm>
            <a:off x="167987" y="436088"/>
            <a:ext cx="119529" cy="119477"/>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a:off x="8081311" y="4760295"/>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hanks">
  <p:cSld name="CUSTOM_3">
    <p:spTree>
      <p:nvGrpSpPr>
        <p:cNvPr id="1" name="Shape 944"/>
        <p:cNvGrpSpPr/>
        <p:nvPr/>
      </p:nvGrpSpPr>
      <p:grpSpPr>
        <a:xfrm>
          <a:off x="0" y="0"/>
          <a:ext cx="0" cy="0"/>
          <a:chOff x="0" y="0"/>
          <a:chExt cx="0" cy="0"/>
        </a:xfrm>
      </p:grpSpPr>
      <p:grpSp>
        <p:nvGrpSpPr>
          <p:cNvPr id="945" name="Google Shape;945;p33"/>
          <p:cNvGrpSpPr/>
          <p:nvPr/>
        </p:nvGrpSpPr>
        <p:grpSpPr>
          <a:xfrm flipH="1">
            <a:off x="5565608" y="-1031450"/>
            <a:ext cx="7194900" cy="7194900"/>
            <a:chOff x="-3604212" y="-1031450"/>
            <a:chExt cx="7194900" cy="7194900"/>
          </a:xfrm>
        </p:grpSpPr>
        <p:sp>
          <p:nvSpPr>
            <p:cNvPr id="946" name="Google Shape;946;p33"/>
            <p:cNvSpPr/>
            <p:nvPr/>
          </p:nvSpPr>
          <p:spPr>
            <a:xfrm>
              <a:off x="-1542462" y="1030300"/>
              <a:ext cx="3071400" cy="3071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3"/>
            <p:cNvSpPr/>
            <p:nvPr/>
          </p:nvSpPr>
          <p:spPr>
            <a:xfrm>
              <a:off x="-1972812" y="599950"/>
              <a:ext cx="3932100" cy="3932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3"/>
            <p:cNvSpPr/>
            <p:nvPr/>
          </p:nvSpPr>
          <p:spPr>
            <a:xfrm>
              <a:off x="-2270712" y="302050"/>
              <a:ext cx="4527900" cy="45279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3"/>
            <p:cNvSpPr/>
            <p:nvPr/>
          </p:nvSpPr>
          <p:spPr>
            <a:xfrm>
              <a:off x="-2973462" y="-400700"/>
              <a:ext cx="5933400" cy="5933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3"/>
            <p:cNvSpPr/>
            <p:nvPr/>
          </p:nvSpPr>
          <p:spPr>
            <a:xfrm>
              <a:off x="-3604212" y="-1031450"/>
              <a:ext cx="7194900" cy="71949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1" name="Google Shape;951;p33"/>
          <p:cNvSpPr/>
          <p:nvPr/>
        </p:nvSpPr>
        <p:spPr>
          <a:xfrm flipH="1">
            <a:off x="7007074" y="-203925"/>
            <a:ext cx="2157228" cy="5550721"/>
          </a:xfrm>
          <a:custGeom>
            <a:avLst/>
            <a:gdLst/>
            <a:ahLst/>
            <a:cxnLst/>
            <a:rect l="l" t="t" r="r" b="b"/>
            <a:pathLst>
              <a:path w="33737" h="86808" extrusionOk="0">
                <a:moveTo>
                  <a:pt x="1" y="0"/>
                </a:moveTo>
                <a:lnTo>
                  <a:pt x="118" y="86808"/>
                </a:lnTo>
                <a:cubicBezTo>
                  <a:pt x="8000" y="86652"/>
                  <a:pt x="13600" y="81715"/>
                  <a:pt x="15649" y="79530"/>
                </a:cubicBezTo>
                <a:cubicBezTo>
                  <a:pt x="17678" y="77364"/>
                  <a:pt x="23415" y="75452"/>
                  <a:pt x="26849" y="70125"/>
                </a:cubicBezTo>
                <a:cubicBezTo>
                  <a:pt x="30283" y="64779"/>
                  <a:pt x="29912" y="62243"/>
                  <a:pt x="31824" y="52565"/>
                </a:cubicBezTo>
                <a:cubicBezTo>
                  <a:pt x="33736" y="42906"/>
                  <a:pt x="32390" y="34185"/>
                  <a:pt x="29698" y="28741"/>
                </a:cubicBezTo>
                <a:cubicBezTo>
                  <a:pt x="27044" y="23278"/>
                  <a:pt x="25795" y="17658"/>
                  <a:pt x="22361" y="14224"/>
                </a:cubicBezTo>
                <a:cubicBezTo>
                  <a:pt x="18927" y="10790"/>
                  <a:pt x="18654" y="11415"/>
                  <a:pt x="13347" y="6439"/>
                </a:cubicBezTo>
                <a:cubicBezTo>
                  <a:pt x="7649" y="1132"/>
                  <a:pt x="508" y="390"/>
                  <a:pt x="1" y="0"/>
                </a:cubicBezTo>
                <a:close/>
              </a:path>
            </a:pathLst>
          </a:custGeom>
          <a:solidFill>
            <a:srgbClr val="08214A">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3"/>
          <p:cNvSpPr/>
          <p:nvPr/>
        </p:nvSpPr>
        <p:spPr>
          <a:xfrm flipH="1">
            <a:off x="8209576" y="1423928"/>
            <a:ext cx="417608" cy="585649"/>
          </a:xfrm>
          <a:custGeom>
            <a:avLst/>
            <a:gdLst/>
            <a:ahLst/>
            <a:cxnLst/>
            <a:rect l="l" t="t" r="r" b="b"/>
            <a:pathLst>
              <a:path w="6531" h="9159" extrusionOk="0">
                <a:moveTo>
                  <a:pt x="189" y="0"/>
                </a:moveTo>
                <a:cubicBezTo>
                  <a:pt x="0" y="0"/>
                  <a:pt x="8" y="220"/>
                  <a:pt x="303" y="668"/>
                </a:cubicBezTo>
                <a:cubicBezTo>
                  <a:pt x="303" y="668"/>
                  <a:pt x="2391" y="2815"/>
                  <a:pt x="3795" y="5371"/>
                </a:cubicBezTo>
                <a:cubicBezTo>
                  <a:pt x="5181" y="7927"/>
                  <a:pt x="5747" y="9058"/>
                  <a:pt x="6156" y="9156"/>
                </a:cubicBezTo>
                <a:cubicBezTo>
                  <a:pt x="6164" y="9158"/>
                  <a:pt x="6171" y="9159"/>
                  <a:pt x="6177" y="9159"/>
                </a:cubicBezTo>
                <a:cubicBezTo>
                  <a:pt x="6530" y="9159"/>
                  <a:pt x="5553" y="6581"/>
                  <a:pt x="3542" y="3420"/>
                </a:cubicBezTo>
                <a:cubicBezTo>
                  <a:pt x="2112" y="1173"/>
                  <a:pt x="626" y="0"/>
                  <a:pt x="189" y="0"/>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3"/>
          <p:cNvSpPr/>
          <p:nvPr/>
        </p:nvSpPr>
        <p:spPr>
          <a:xfrm flipH="1">
            <a:off x="8571235" y="3139831"/>
            <a:ext cx="397211" cy="599717"/>
          </a:xfrm>
          <a:custGeom>
            <a:avLst/>
            <a:gdLst/>
            <a:ahLst/>
            <a:cxnLst/>
            <a:rect l="l" t="t" r="r" b="b"/>
            <a:pathLst>
              <a:path w="6212" h="9379" extrusionOk="0">
                <a:moveTo>
                  <a:pt x="5824" y="0"/>
                </a:moveTo>
                <a:cubicBezTo>
                  <a:pt x="5720" y="0"/>
                  <a:pt x="5564" y="146"/>
                  <a:pt x="5367" y="467"/>
                </a:cubicBezTo>
                <a:cubicBezTo>
                  <a:pt x="5367" y="467"/>
                  <a:pt x="4294" y="3277"/>
                  <a:pt x="2537" y="5579"/>
                </a:cubicBezTo>
                <a:cubicBezTo>
                  <a:pt x="781" y="7901"/>
                  <a:pt x="1" y="8896"/>
                  <a:pt x="98" y="9325"/>
                </a:cubicBezTo>
                <a:cubicBezTo>
                  <a:pt x="107" y="9361"/>
                  <a:pt x="130" y="9379"/>
                  <a:pt x="166" y="9379"/>
                </a:cubicBezTo>
                <a:cubicBezTo>
                  <a:pt x="540" y="9379"/>
                  <a:pt x="2331" y="7483"/>
                  <a:pt x="4235" y="4564"/>
                </a:cubicBezTo>
                <a:cubicBezTo>
                  <a:pt x="5867" y="2039"/>
                  <a:pt x="6211" y="0"/>
                  <a:pt x="5824" y="0"/>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3"/>
          <p:cNvSpPr/>
          <p:nvPr/>
        </p:nvSpPr>
        <p:spPr>
          <a:xfrm flipH="1">
            <a:off x="8234769" y="2404873"/>
            <a:ext cx="169703" cy="909582"/>
          </a:xfrm>
          <a:custGeom>
            <a:avLst/>
            <a:gdLst/>
            <a:ahLst/>
            <a:cxnLst/>
            <a:rect l="l" t="t" r="r" b="b"/>
            <a:pathLst>
              <a:path w="2654" h="14225" extrusionOk="0">
                <a:moveTo>
                  <a:pt x="550" y="1"/>
                </a:moveTo>
                <a:cubicBezTo>
                  <a:pt x="235" y="1"/>
                  <a:pt x="390" y="2453"/>
                  <a:pt x="937" y="4566"/>
                </a:cubicBezTo>
                <a:cubicBezTo>
                  <a:pt x="1522" y="6829"/>
                  <a:pt x="1366" y="6907"/>
                  <a:pt x="1269" y="8449"/>
                </a:cubicBezTo>
                <a:cubicBezTo>
                  <a:pt x="1190" y="9971"/>
                  <a:pt x="1015" y="10849"/>
                  <a:pt x="605" y="11980"/>
                </a:cubicBezTo>
                <a:cubicBezTo>
                  <a:pt x="195" y="13093"/>
                  <a:pt x="0" y="14224"/>
                  <a:pt x="195" y="14224"/>
                </a:cubicBezTo>
                <a:cubicBezTo>
                  <a:pt x="410" y="14224"/>
                  <a:pt x="917" y="13405"/>
                  <a:pt x="1132" y="12449"/>
                </a:cubicBezTo>
                <a:cubicBezTo>
                  <a:pt x="1366" y="11493"/>
                  <a:pt x="1854" y="10244"/>
                  <a:pt x="2264" y="8683"/>
                </a:cubicBezTo>
                <a:cubicBezTo>
                  <a:pt x="2654" y="7122"/>
                  <a:pt x="2205" y="6576"/>
                  <a:pt x="1971" y="5229"/>
                </a:cubicBezTo>
                <a:cubicBezTo>
                  <a:pt x="1717" y="3903"/>
                  <a:pt x="1288" y="2927"/>
                  <a:pt x="1288" y="1600"/>
                </a:cubicBezTo>
                <a:cubicBezTo>
                  <a:pt x="1288" y="254"/>
                  <a:pt x="625" y="39"/>
                  <a:pt x="625" y="39"/>
                </a:cubicBezTo>
                <a:cubicBezTo>
                  <a:pt x="597" y="13"/>
                  <a:pt x="572" y="1"/>
                  <a:pt x="550" y="1"/>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3"/>
          <p:cNvSpPr/>
          <p:nvPr/>
        </p:nvSpPr>
        <p:spPr>
          <a:xfrm flipH="1">
            <a:off x="8644002" y="1268292"/>
            <a:ext cx="515313" cy="1133381"/>
          </a:xfrm>
          <a:custGeom>
            <a:avLst/>
            <a:gdLst/>
            <a:ahLst/>
            <a:cxnLst/>
            <a:rect l="l" t="t" r="r" b="b"/>
            <a:pathLst>
              <a:path w="8059" h="17725" extrusionOk="0">
                <a:moveTo>
                  <a:pt x="1" y="0"/>
                </a:moveTo>
                <a:lnTo>
                  <a:pt x="1" y="5190"/>
                </a:lnTo>
                <a:cubicBezTo>
                  <a:pt x="820" y="5658"/>
                  <a:pt x="1815" y="6615"/>
                  <a:pt x="2166" y="8507"/>
                </a:cubicBezTo>
                <a:cubicBezTo>
                  <a:pt x="2498" y="10419"/>
                  <a:pt x="3220" y="11785"/>
                  <a:pt x="3864" y="13073"/>
                </a:cubicBezTo>
                <a:cubicBezTo>
                  <a:pt x="4508" y="14361"/>
                  <a:pt x="4683" y="17580"/>
                  <a:pt x="5230" y="17717"/>
                </a:cubicBezTo>
                <a:cubicBezTo>
                  <a:pt x="5255" y="17722"/>
                  <a:pt x="5281" y="17725"/>
                  <a:pt x="5305" y="17725"/>
                </a:cubicBezTo>
                <a:cubicBezTo>
                  <a:pt x="5822" y="17725"/>
                  <a:pt x="6079" y="16562"/>
                  <a:pt x="5464" y="14848"/>
                </a:cubicBezTo>
                <a:cubicBezTo>
                  <a:pt x="4820" y="13073"/>
                  <a:pt x="5113" y="12956"/>
                  <a:pt x="5581" y="12117"/>
                </a:cubicBezTo>
                <a:cubicBezTo>
                  <a:pt x="6010" y="11297"/>
                  <a:pt x="3513" y="8312"/>
                  <a:pt x="3962" y="7102"/>
                </a:cubicBezTo>
                <a:cubicBezTo>
                  <a:pt x="4070" y="6817"/>
                  <a:pt x="4249" y="6711"/>
                  <a:pt x="4472" y="6711"/>
                </a:cubicBezTo>
                <a:cubicBezTo>
                  <a:pt x="5106" y="6711"/>
                  <a:pt x="6093" y="7567"/>
                  <a:pt x="6815" y="7567"/>
                </a:cubicBezTo>
                <a:cubicBezTo>
                  <a:pt x="6932" y="7567"/>
                  <a:pt x="7042" y="7545"/>
                  <a:pt x="7142" y="7493"/>
                </a:cubicBezTo>
                <a:cubicBezTo>
                  <a:pt x="8059" y="7005"/>
                  <a:pt x="6400" y="6010"/>
                  <a:pt x="5308" y="5171"/>
                </a:cubicBezTo>
                <a:cubicBezTo>
                  <a:pt x="4215" y="4351"/>
                  <a:pt x="3123" y="2927"/>
                  <a:pt x="2303" y="1620"/>
                </a:cubicBezTo>
                <a:cubicBezTo>
                  <a:pt x="1503" y="293"/>
                  <a:pt x="1" y="0"/>
                  <a:pt x="1"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3"/>
          <p:cNvSpPr/>
          <p:nvPr/>
        </p:nvSpPr>
        <p:spPr>
          <a:xfrm flipH="1">
            <a:off x="7861729" y="2506798"/>
            <a:ext cx="766223" cy="1714938"/>
          </a:xfrm>
          <a:custGeom>
            <a:avLst/>
            <a:gdLst/>
            <a:ahLst/>
            <a:cxnLst/>
            <a:rect l="l" t="t" r="r" b="b"/>
            <a:pathLst>
              <a:path w="11983" h="26820" extrusionOk="0">
                <a:moveTo>
                  <a:pt x="11125" y="0"/>
                </a:moveTo>
                <a:cubicBezTo>
                  <a:pt x="10902" y="0"/>
                  <a:pt x="11339" y="4260"/>
                  <a:pt x="11339" y="4260"/>
                </a:cubicBezTo>
                <a:cubicBezTo>
                  <a:pt x="11339" y="4260"/>
                  <a:pt x="11495" y="7050"/>
                  <a:pt x="10344" y="9489"/>
                </a:cubicBezTo>
                <a:cubicBezTo>
                  <a:pt x="9193" y="11908"/>
                  <a:pt x="8315" y="13001"/>
                  <a:pt x="8237" y="15850"/>
                </a:cubicBezTo>
                <a:cubicBezTo>
                  <a:pt x="8178" y="18679"/>
                  <a:pt x="6285" y="22776"/>
                  <a:pt x="2715" y="24786"/>
                </a:cubicBezTo>
                <a:cubicBezTo>
                  <a:pt x="1" y="26299"/>
                  <a:pt x="116" y="26820"/>
                  <a:pt x="970" y="26820"/>
                </a:cubicBezTo>
                <a:cubicBezTo>
                  <a:pt x="1240" y="26820"/>
                  <a:pt x="1583" y="26768"/>
                  <a:pt x="1934" y="26679"/>
                </a:cubicBezTo>
                <a:cubicBezTo>
                  <a:pt x="3398" y="26308"/>
                  <a:pt x="4900" y="23362"/>
                  <a:pt x="6832" y="22269"/>
                </a:cubicBezTo>
                <a:cubicBezTo>
                  <a:pt x="8763" y="21176"/>
                  <a:pt x="10266" y="18757"/>
                  <a:pt x="10344" y="16220"/>
                </a:cubicBezTo>
                <a:cubicBezTo>
                  <a:pt x="10422" y="13684"/>
                  <a:pt x="10246" y="12338"/>
                  <a:pt x="11066" y="9801"/>
                </a:cubicBezTo>
                <a:cubicBezTo>
                  <a:pt x="11905" y="7284"/>
                  <a:pt x="11983" y="2933"/>
                  <a:pt x="11339" y="553"/>
                </a:cubicBezTo>
                <a:cubicBezTo>
                  <a:pt x="11237" y="163"/>
                  <a:pt x="11168" y="0"/>
                  <a:pt x="11125" y="0"/>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3"/>
          <p:cNvSpPr/>
          <p:nvPr/>
        </p:nvSpPr>
        <p:spPr>
          <a:xfrm flipH="1">
            <a:off x="7726426" y="558975"/>
            <a:ext cx="978832" cy="1211966"/>
          </a:xfrm>
          <a:custGeom>
            <a:avLst/>
            <a:gdLst/>
            <a:ahLst/>
            <a:cxnLst/>
            <a:rect l="l" t="t" r="r" b="b"/>
            <a:pathLst>
              <a:path w="15308" h="18954" extrusionOk="0">
                <a:moveTo>
                  <a:pt x="206" y="1"/>
                </a:moveTo>
                <a:cubicBezTo>
                  <a:pt x="1" y="1"/>
                  <a:pt x="132" y="179"/>
                  <a:pt x="841" y="635"/>
                </a:cubicBezTo>
                <a:cubicBezTo>
                  <a:pt x="1017" y="732"/>
                  <a:pt x="5563" y="3093"/>
                  <a:pt x="8665" y="8615"/>
                </a:cubicBezTo>
                <a:cubicBezTo>
                  <a:pt x="11768" y="14137"/>
                  <a:pt x="13426" y="17942"/>
                  <a:pt x="14558" y="18820"/>
                </a:cubicBezTo>
                <a:cubicBezTo>
                  <a:pt x="14674" y="18912"/>
                  <a:pt x="14759" y="18954"/>
                  <a:pt x="14817" y="18954"/>
                </a:cubicBezTo>
                <a:cubicBezTo>
                  <a:pt x="15307" y="18954"/>
                  <a:pt x="13800" y="15867"/>
                  <a:pt x="12997" y="14312"/>
                </a:cubicBezTo>
                <a:cubicBezTo>
                  <a:pt x="12080" y="12576"/>
                  <a:pt x="10441" y="7932"/>
                  <a:pt x="9290" y="6118"/>
                </a:cubicBezTo>
                <a:cubicBezTo>
                  <a:pt x="8119" y="4322"/>
                  <a:pt x="5602" y="2781"/>
                  <a:pt x="4236" y="1766"/>
                </a:cubicBezTo>
                <a:cubicBezTo>
                  <a:pt x="3264" y="1086"/>
                  <a:pt x="711" y="1"/>
                  <a:pt x="206" y="1"/>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3"/>
          <p:cNvSpPr/>
          <p:nvPr/>
        </p:nvSpPr>
        <p:spPr>
          <a:xfrm rot="-947843" flipH="1">
            <a:off x="7116754" y="3615148"/>
            <a:ext cx="766224" cy="1714940"/>
          </a:xfrm>
          <a:custGeom>
            <a:avLst/>
            <a:gdLst/>
            <a:ahLst/>
            <a:cxnLst/>
            <a:rect l="l" t="t" r="r" b="b"/>
            <a:pathLst>
              <a:path w="11983" h="26820" extrusionOk="0">
                <a:moveTo>
                  <a:pt x="11125" y="0"/>
                </a:moveTo>
                <a:cubicBezTo>
                  <a:pt x="10902" y="0"/>
                  <a:pt x="11339" y="4260"/>
                  <a:pt x="11339" y="4260"/>
                </a:cubicBezTo>
                <a:cubicBezTo>
                  <a:pt x="11339" y="4260"/>
                  <a:pt x="11495" y="7050"/>
                  <a:pt x="10344" y="9489"/>
                </a:cubicBezTo>
                <a:cubicBezTo>
                  <a:pt x="9193" y="11908"/>
                  <a:pt x="8315" y="13001"/>
                  <a:pt x="8237" y="15850"/>
                </a:cubicBezTo>
                <a:cubicBezTo>
                  <a:pt x="8178" y="18679"/>
                  <a:pt x="6285" y="22776"/>
                  <a:pt x="2715" y="24786"/>
                </a:cubicBezTo>
                <a:cubicBezTo>
                  <a:pt x="1" y="26299"/>
                  <a:pt x="116" y="26820"/>
                  <a:pt x="970" y="26820"/>
                </a:cubicBezTo>
                <a:cubicBezTo>
                  <a:pt x="1240" y="26820"/>
                  <a:pt x="1583" y="26768"/>
                  <a:pt x="1934" y="26679"/>
                </a:cubicBezTo>
                <a:cubicBezTo>
                  <a:pt x="3398" y="26308"/>
                  <a:pt x="4900" y="23362"/>
                  <a:pt x="6832" y="22269"/>
                </a:cubicBezTo>
                <a:cubicBezTo>
                  <a:pt x="8763" y="21176"/>
                  <a:pt x="10266" y="18757"/>
                  <a:pt x="10344" y="16220"/>
                </a:cubicBezTo>
                <a:cubicBezTo>
                  <a:pt x="10422" y="13684"/>
                  <a:pt x="10246" y="12338"/>
                  <a:pt x="11066" y="9801"/>
                </a:cubicBezTo>
                <a:cubicBezTo>
                  <a:pt x="11905" y="7284"/>
                  <a:pt x="11983" y="2933"/>
                  <a:pt x="11339" y="553"/>
                </a:cubicBezTo>
                <a:cubicBezTo>
                  <a:pt x="11237" y="163"/>
                  <a:pt x="11168" y="0"/>
                  <a:pt x="11125"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3"/>
          <p:cNvSpPr/>
          <p:nvPr/>
        </p:nvSpPr>
        <p:spPr>
          <a:xfrm flipH="1">
            <a:off x="-264362" y="705725"/>
            <a:ext cx="1099639" cy="3053761"/>
          </a:xfrm>
          <a:custGeom>
            <a:avLst/>
            <a:gdLst/>
            <a:ahLst/>
            <a:cxnLst/>
            <a:rect l="l" t="t" r="r" b="b"/>
            <a:pathLst>
              <a:path w="28976" h="80468" extrusionOk="0">
                <a:moveTo>
                  <a:pt x="27083" y="10166"/>
                </a:moveTo>
                <a:cubicBezTo>
                  <a:pt x="27473" y="10674"/>
                  <a:pt x="28975" y="16469"/>
                  <a:pt x="27375" y="18576"/>
                </a:cubicBezTo>
                <a:cubicBezTo>
                  <a:pt x="25756" y="20664"/>
                  <a:pt x="23336" y="19883"/>
                  <a:pt x="23141" y="22517"/>
                </a:cubicBezTo>
                <a:cubicBezTo>
                  <a:pt x="22946" y="25151"/>
                  <a:pt x="24897" y="26225"/>
                  <a:pt x="23922" y="28995"/>
                </a:cubicBezTo>
                <a:cubicBezTo>
                  <a:pt x="22946" y="31746"/>
                  <a:pt x="25561" y="35454"/>
                  <a:pt x="19083" y="41561"/>
                </a:cubicBezTo>
                <a:cubicBezTo>
                  <a:pt x="12585" y="47668"/>
                  <a:pt x="18654" y="52078"/>
                  <a:pt x="19415" y="53502"/>
                </a:cubicBezTo>
                <a:cubicBezTo>
                  <a:pt x="20176" y="54907"/>
                  <a:pt x="25190" y="59590"/>
                  <a:pt x="25932" y="66380"/>
                </a:cubicBezTo>
                <a:cubicBezTo>
                  <a:pt x="26810" y="74516"/>
                  <a:pt x="24468" y="80467"/>
                  <a:pt x="19219" y="80467"/>
                </a:cubicBezTo>
                <a:cubicBezTo>
                  <a:pt x="13951" y="80467"/>
                  <a:pt x="11025" y="78028"/>
                  <a:pt x="11025" y="78028"/>
                </a:cubicBezTo>
                <a:cubicBezTo>
                  <a:pt x="11025" y="78028"/>
                  <a:pt x="14088" y="73716"/>
                  <a:pt x="12917" y="69931"/>
                </a:cubicBezTo>
                <a:cubicBezTo>
                  <a:pt x="11746" y="66146"/>
                  <a:pt x="6361" y="64975"/>
                  <a:pt x="6537" y="59355"/>
                </a:cubicBezTo>
                <a:cubicBezTo>
                  <a:pt x="6732" y="53717"/>
                  <a:pt x="10127" y="51551"/>
                  <a:pt x="10342" y="47161"/>
                </a:cubicBezTo>
                <a:cubicBezTo>
                  <a:pt x="10537" y="42770"/>
                  <a:pt x="3766" y="38029"/>
                  <a:pt x="1874" y="29424"/>
                </a:cubicBezTo>
                <a:cubicBezTo>
                  <a:pt x="0" y="20820"/>
                  <a:pt x="7083" y="17230"/>
                  <a:pt x="7922" y="8859"/>
                </a:cubicBezTo>
                <a:cubicBezTo>
                  <a:pt x="8781" y="489"/>
                  <a:pt x="15473" y="1"/>
                  <a:pt x="17541" y="918"/>
                </a:cubicBezTo>
                <a:cubicBezTo>
                  <a:pt x="19571" y="1796"/>
                  <a:pt x="27083" y="10166"/>
                  <a:pt x="27083" y="10166"/>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3"/>
          <p:cNvSpPr/>
          <p:nvPr/>
        </p:nvSpPr>
        <p:spPr>
          <a:xfrm rot="2876189" flipH="1">
            <a:off x="16261" y="3858967"/>
            <a:ext cx="962943" cy="810279"/>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0088D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3"/>
          <p:cNvSpPr/>
          <p:nvPr/>
        </p:nvSpPr>
        <p:spPr>
          <a:xfrm rot="929600" flipH="1">
            <a:off x="-243561" y="4093335"/>
            <a:ext cx="1145950" cy="1283284"/>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flipH="1">
            <a:off x="-43949" y="-128325"/>
            <a:ext cx="879234" cy="2018630"/>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txBox="1">
            <a:spLocks noGrp="1"/>
          </p:cNvSpPr>
          <p:nvPr>
            <p:ph type="ctrTitle"/>
          </p:nvPr>
        </p:nvSpPr>
        <p:spPr>
          <a:xfrm>
            <a:off x="141850" y="789139"/>
            <a:ext cx="4940100" cy="733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64" name="Google Shape;964;p33"/>
          <p:cNvSpPr txBox="1">
            <a:spLocks noGrp="1"/>
          </p:cNvSpPr>
          <p:nvPr>
            <p:ph type="subTitle" idx="1"/>
          </p:nvPr>
        </p:nvSpPr>
        <p:spPr>
          <a:xfrm>
            <a:off x="871450" y="2320438"/>
            <a:ext cx="3480900" cy="112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65" name="Google Shape;965;p33"/>
          <p:cNvSpPr txBox="1"/>
          <p:nvPr/>
        </p:nvSpPr>
        <p:spPr>
          <a:xfrm>
            <a:off x="678550" y="3390038"/>
            <a:ext cx="3798300" cy="705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sz="1200">
                <a:solidFill>
                  <a:schemeClr val="dk1"/>
                </a:solidFill>
                <a:latin typeface="Barlow Light"/>
                <a:ea typeface="Barlow Light"/>
                <a:cs typeface="Barlow Light"/>
                <a:sym typeface="Barlow Light"/>
              </a:rPr>
              <a:t>CREDITS: This presentation template was created by </a:t>
            </a:r>
            <a:r>
              <a:rPr lang="en" sz="1200" b="1">
                <a:solidFill>
                  <a:schemeClr val="dk1"/>
                </a:solidFill>
                <a:uFill>
                  <a:noFill/>
                </a:uFill>
                <a:latin typeface="Barlow"/>
                <a:ea typeface="Barlow"/>
                <a:cs typeface="Barlow"/>
                <a:sym typeface="Barlow"/>
                <a:hlinkClick r:id="rId2">
                  <a:extLst>
                    <a:ext uri="{A12FA001-AC4F-418D-AE19-62706E023703}">
                      <ahyp:hlinkClr xmlns:ahyp="http://schemas.microsoft.com/office/drawing/2018/hyperlinkcolor" val="tx"/>
                    </a:ext>
                  </a:extLst>
                </a:hlinkClick>
              </a:rPr>
              <a:t>Slidesgo</a:t>
            </a:r>
            <a:r>
              <a:rPr lang="en" sz="1200">
                <a:solidFill>
                  <a:schemeClr val="dk1"/>
                </a:solidFill>
                <a:latin typeface="Barlow Light"/>
                <a:ea typeface="Barlow Light"/>
                <a:cs typeface="Barlow Light"/>
                <a:sym typeface="Barlow Light"/>
              </a:rPr>
              <a:t>, including icons by </a:t>
            </a:r>
            <a:r>
              <a:rPr lang="en" sz="1200" b="1">
                <a:solidFill>
                  <a:schemeClr val="dk1"/>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Flaticon</a:t>
            </a:r>
            <a:r>
              <a:rPr lang="en" sz="1200">
                <a:solidFill>
                  <a:schemeClr val="dk1"/>
                </a:solidFill>
                <a:latin typeface="Barlow Light"/>
                <a:ea typeface="Barlow Light"/>
                <a:cs typeface="Barlow Light"/>
                <a:sym typeface="Barlow Light"/>
              </a:rPr>
              <a:t>, and infographics &amp; images by </a:t>
            </a:r>
            <a:r>
              <a:rPr lang="en" sz="1200" b="1">
                <a:solidFill>
                  <a:schemeClr val="dk1"/>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Freepik</a:t>
            </a:r>
            <a:endParaRPr sz="1200" b="1">
              <a:solidFill>
                <a:schemeClr val="dk1"/>
              </a:solidFill>
              <a:latin typeface="Barlow"/>
              <a:ea typeface="Barlow"/>
              <a:cs typeface="Barlow"/>
              <a:sym typeface="Barlow"/>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ackground">
  <p:cSld name="CUSTOM_14">
    <p:spTree>
      <p:nvGrpSpPr>
        <p:cNvPr id="1" name="Shape 966"/>
        <p:cNvGrpSpPr/>
        <p:nvPr/>
      </p:nvGrpSpPr>
      <p:grpSpPr>
        <a:xfrm>
          <a:off x="0" y="0"/>
          <a:ext cx="0" cy="0"/>
          <a:chOff x="0" y="0"/>
          <a:chExt cx="0" cy="0"/>
        </a:xfrm>
      </p:grpSpPr>
      <p:sp>
        <p:nvSpPr>
          <p:cNvPr id="967" name="Google Shape;967;p34"/>
          <p:cNvSpPr/>
          <p:nvPr/>
        </p:nvSpPr>
        <p:spPr>
          <a:xfrm rot="10800000" flipH="1">
            <a:off x="8381513" y="3429350"/>
            <a:ext cx="807397" cy="1853745"/>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88D3">
              <a:alpha val="1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4"/>
          <p:cNvSpPr/>
          <p:nvPr/>
        </p:nvSpPr>
        <p:spPr>
          <a:xfrm>
            <a:off x="8705813" y="23580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4"/>
          <p:cNvSpPr/>
          <p:nvPr/>
        </p:nvSpPr>
        <p:spPr>
          <a:xfrm rot="10800000">
            <a:off x="-7861" y="2307661"/>
            <a:ext cx="702233" cy="1950142"/>
          </a:xfrm>
          <a:custGeom>
            <a:avLst/>
            <a:gdLst/>
            <a:ahLst/>
            <a:cxnLst/>
            <a:rect l="l" t="t" r="r" b="b"/>
            <a:pathLst>
              <a:path w="28976" h="80468" extrusionOk="0">
                <a:moveTo>
                  <a:pt x="27083" y="10166"/>
                </a:moveTo>
                <a:cubicBezTo>
                  <a:pt x="27473" y="10674"/>
                  <a:pt x="28975" y="16469"/>
                  <a:pt x="27375" y="18576"/>
                </a:cubicBezTo>
                <a:cubicBezTo>
                  <a:pt x="25756" y="20664"/>
                  <a:pt x="23336" y="19883"/>
                  <a:pt x="23141" y="22517"/>
                </a:cubicBezTo>
                <a:cubicBezTo>
                  <a:pt x="22946" y="25151"/>
                  <a:pt x="24897" y="26225"/>
                  <a:pt x="23922" y="28995"/>
                </a:cubicBezTo>
                <a:cubicBezTo>
                  <a:pt x="22946" y="31746"/>
                  <a:pt x="25561" y="35454"/>
                  <a:pt x="19083" y="41561"/>
                </a:cubicBezTo>
                <a:cubicBezTo>
                  <a:pt x="12585" y="47668"/>
                  <a:pt x="18654" y="52078"/>
                  <a:pt x="19415" y="53502"/>
                </a:cubicBezTo>
                <a:cubicBezTo>
                  <a:pt x="20176" y="54907"/>
                  <a:pt x="25190" y="59590"/>
                  <a:pt x="25932" y="66380"/>
                </a:cubicBezTo>
                <a:cubicBezTo>
                  <a:pt x="26810" y="74516"/>
                  <a:pt x="24468" y="80467"/>
                  <a:pt x="19219" y="80467"/>
                </a:cubicBezTo>
                <a:cubicBezTo>
                  <a:pt x="13951" y="80467"/>
                  <a:pt x="11025" y="78028"/>
                  <a:pt x="11025" y="78028"/>
                </a:cubicBezTo>
                <a:cubicBezTo>
                  <a:pt x="11025" y="78028"/>
                  <a:pt x="14088" y="73716"/>
                  <a:pt x="12917" y="69931"/>
                </a:cubicBezTo>
                <a:cubicBezTo>
                  <a:pt x="11746" y="66146"/>
                  <a:pt x="6361" y="64975"/>
                  <a:pt x="6537" y="59355"/>
                </a:cubicBezTo>
                <a:cubicBezTo>
                  <a:pt x="6732" y="53717"/>
                  <a:pt x="10127" y="51551"/>
                  <a:pt x="10342" y="47161"/>
                </a:cubicBezTo>
                <a:cubicBezTo>
                  <a:pt x="10537" y="42770"/>
                  <a:pt x="3766" y="38029"/>
                  <a:pt x="1874" y="29424"/>
                </a:cubicBezTo>
                <a:cubicBezTo>
                  <a:pt x="0" y="20820"/>
                  <a:pt x="7083" y="17230"/>
                  <a:pt x="7922" y="8859"/>
                </a:cubicBezTo>
                <a:cubicBezTo>
                  <a:pt x="8781" y="489"/>
                  <a:pt x="15473" y="1"/>
                  <a:pt x="17541" y="918"/>
                </a:cubicBezTo>
                <a:cubicBezTo>
                  <a:pt x="19571" y="1796"/>
                  <a:pt x="27083" y="10166"/>
                  <a:pt x="27083" y="10166"/>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4"/>
          <p:cNvSpPr/>
          <p:nvPr/>
        </p:nvSpPr>
        <p:spPr>
          <a:xfrm rot="10800000">
            <a:off x="-5637" y="3429350"/>
            <a:ext cx="807397" cy="1853745"/>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88D3">
              <a:alpha val="1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4"/>
          <p:cNvSpPr/>
          <p:nvPr/>
        </p:nvSpPr>
        <p:spPr>
          <a:xfrm flipH="1">
            <a:off x="774734" y="4593833"/>
            <a:ext cx="572012" cy="680471"/>
          </a:xfrm>
          <a:custGeom>
            <a:avLst/>
            <a:gdLst/>
            <a:ahLst/>
            <a:cxnLst/>
            <a:rect l="l" t="t" r="r" b="b"/>
            <a:pathLst>
              <a:path w="11865" h="14114" extrusionOk="0">
                <a:moveTo>
                  <a:pt x="7408" y="1"/>
                </a:moveTo>
                <a:cubicBezTo>
                  <a:pt x="7217" y="1"/>
                  <a:pt x="7032" y="52"/>
                  <a:pt x="6857" y="161"/>
                </a:cubicBezTo>
                <a:cubicBezTo>
                  <a:pt x="4925" y="1391"/>
                  <a:pt x="7520" y="6015"/>
                  <a:pt x="4262" y="7205"/>
                </a:cubicBezTo>
                <a:cubicBezTo>
                  <a:pt x="1023" y="8434"/>
                  <a:pt x="203" y="11946"/>
                  <a:pt x="203" y="11946"/>
                </a:cubicBezTo>
                <a:cubicBezTo>
                  <a:pt x="1" y="13213"/>
                  <a:pt x="571" y="14114"/>
                  <a:pt x="1365" y="14114"/>
                </a:cubicBezTo>
                <a:cubicBezTo>
                  <a:pt x="2027" y="14114"/>
                  <a:pt x="2844" y="13488"/>
                  <a:pt x="3501" y="11927"/>
                </a:cubicBezTo>
                <a:cubicBezTo>
                  <a:pt x="5003" y="8512"/>
                  <a:pt x="10096" y="9898"/>
                  <a:pt x="11013" y="7381"/>
                </a:cubicBezTo>
                <a:cubicBezTo>
                  <a:pt x="11864" y="5127"/>
                  <a:pt x="9327" y="1"/>
                  <a:pt x="7408" y="1"/>
                </a:cubicBezTo>
                <a:close/>
              </a:path>
            </a:pathLst>
          </a:custGeom>
          <a:solidFill>
            <a:srgbClr val="08214A">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4"/>
          <p:cNvSpPr/>
          <p:nvPr/>
        </p:nvSpPr>
        <p:spPr>
          <a:xfrm rot="10800000" flipH="1">
            <a:off x="-18632" y="-22910"/>
            <a:ext cx="702196" cy="718231"/>
          </a:xfrm>
          <a:custGeom>
            <a:avLst/>
            <a:gdLst/>
            <a:ahLst/>
            <a:cxnLst/>
            <a:rect l="l" t="t" r="r" b="b"/>
            <a:pathLst>
              <a:path w="7805" h="7983" extrusionOk="0">
                <a:moveTo>
                  <a:pt x="6335" y="0"/>
                </a:moveTo>
                <a:cubicBezTo>
                  <a:pt x="5439" y="0"/>
                  <a:pt x="4279" y="1310"/>
                  <a:pt x="3493" y="1310"/>
                </a:cubicBezTo>
                <a:cubicBezTo>
                  <a:pt x="2517" y="1310"/>
                  <a:pt x="1742" y="155"/>
                  <a:pt x="346" y="155"/>
                </a:cubicBezTo>
                <a:cubicBezTo>
                  <a:pt x="235" y="155"/>
                  <a:pt x="120" y="162"/>
                  <a:pt x="0" y="178"/>
                </a:cubicBezTo>
                <a:lnTo>
                  <a:pt x="0" y="7983"/>
                </a:lnTo>
                <a:lnTo>
                  <a:pt x="5678" y="7983"/>
                </a:lnTo>
                <a:lnTo>
                  <a:pt x="5678" y="7963"/>
                </a:lnTo>
                <a:cubicBezTo>
                  <a:pt x="5678" y="7963"/>
                  <a:pt x="4761" y="6461"/>
                  <a:pt x="4995" y="5251"/>
                </a:cubicBezTo>
                <a:cubicBezTo>
                  <a:pt x="5229" y="4061"/>
                  <a:pt x="7805" y="1622"/>
                  <a:pt x="7083" y="471"/>
                </a:cubicBezTo>
                <a:cubicBezTo>
                  <a:pt x="6873" y="130"/>
                  <a:pt x="6617" y="0"/>
                  <a:pt x="6335"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4"/>
          <p:cNvSpPr/>
          <p:nvPr/>
        </p:nvSpPr>
        <p:spPr>
          <a:xfrm rot="9829011">
            <a:off x="7737065" y="4612328"/>
            <a:ext cx="880547" cy="740974"/>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4"/>
          <p:cNvSpPr/>
          <p:nvPr/>
        </p:nvSpPr>
        <p:spPr>
          <a:xfrm rot="-9899975" flipH="1">
            <a:off x="8519425" y="-125508"/>
            <a:ext cx="697249" cy="780862"/>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5" name="Google Shape;975;p34"/>
          <p:cNvGrpSpPr/>
          <p:nvPr/>
        </p:nvGrpSpPr>
        <p:grpSpPr>
          <a:xfrm>
            <a:off x="-1134868" y="-1133248"/>
            <a:ext cx="2274300" cy="2274300"/>
            <a:chOff x="-1087568" y="-1126448"/>
            <a:chExt cx="2274300" cy="2274300"/>
          </a:xfrm>
        </p:grpSpPr>
        <p:sp>
          <p:nvSpPr>
            <p:cNvPr id="976" name="Google Shape;976;p34"/>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4"/>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4"/>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4"/>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0" name="Google Shape;980;p34"/>
          <p:cNvSpPr/>
          <p:nvPr/>
        </p:nvSpPr>
        <p:spPr>
          <a:xfrm>
            <a:off x="8880475" y="3919263"/>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4"/>
          <p:cNvSpPr/>
          <p:nvPr/>
        </p:nvSpPr>
        <p:spPr>
          <a:xfrm>
            <a:off x="8430249" y="4812400"/>
            <a:ext cx="119529" cy="119477"/>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4"/>
          <p:cNvSpPr/>
          <p:nvPr/>
        </p:nvSpPr>
        <p:spPr>
          <a:xfrm rot="1705102" flipH="1">
            <a:off x="8518361" y="2682192"/>
            <a:ext cx="790824" cy="940802"/>
          </a:xfrm>
          <a:custGeom>
            <a:avLst/>
            <a:gdLst/>
            <a:ahLst/>
            <a:cxnLst/>
            <a:rect l="l" t="t" r="r" b="b"/>
            <a:pathLst>
              <a:path w="11865" h="14114" extrusionOk="0">
                <a:moveTo>
                  <a:pt x="7408" y="1"/>
                </a:moveTo>
                <a:cubicBezTo>
                  <a:pt x="7217" y="1"/>
                  <a:pt x="7032" y="52"/>
                  <a:pt x="6857" y="161"/>
                </a:cubicBezTo>
                <a:cubicBezTo>
                  <a:pt x="4925" y="1391"/>
                  <a:pt x="7520" y="6015"/>
                  <a:pt x="4262" y="7205"/>
                </a:cubicBezTo>
                <a:cubicBezTo>
                  <a:pt x="1023" y="8434"/>
                  <a:pt x="203" y="11946"/>
                  <a:pt x="203" y="11946"/>
                </a:cubicBezTo>
                <a:cubicBezTo>
                  <a:pt x="1" y="13213"/>
                  <a:pt x="571" y="14114"/>
                  <a:pt x="1365" y="14114"/>
                </a:cubicBezTo>
                <a:cubicBezTo>
                  <a:pt x="2027" y="14114"/>
                  <a:pt x="2844" y="13488"/>
                  <a:pt x="3501" y="11927"/>
                </a:cubicBezTo>
                <a:cubicBezTo>
                  <a:pt x="5003" y="8512"/>
                  <a:pt x="10096" y="9898"/>
                  <a:pt x="11013" y="7381"/>
                </a:cubicBezTo>
                <a:cubicBezTo>
                  <a:pt x="11864" y="5127"/>
                  <a:pt x="9327" y="1"/>
                  <a:pt x="7408" y="1"/>
                </a:cubicBezTo>
                <a:close/>
              </a:path>
            </a:pathLst>
          </a:custGeom>
          <a:solidFill>
            <a:srgbClr val="00C970">
              <a:alpha val="16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3" name="Google Shape;983;p34"/>
          <p:cNvGrpSpPr/>
          <p:nvPr/>
        </p:nvGrpSpPr>
        <p:grpSpPr>
          <a:xfrm>
            <a:off x="8020382" y="-1133248"/>
            <a:ext cx="2274300" cy="2274300"/>
            <a:chOff x="-1087568" y="-1126448"/>
            <a:chExt cx="2274300" cy="2274300"/>
          </a:xfrm>
        </p:grpSpPr>
        <p:sp>
          <p:nvSpPr>
            <p:cNvPr id="984" name="Google Shape;984;p34"/>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4"/>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4"/>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4"/>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8" name="Google Shape;988;p34"/>
          <p:cNvSpPr/>
          <p:nvPr/>
        </p:nvSpPr>
        <p:spPr>
          <a:xfrm>
            <a:off x="411875" y="4731343"/>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4"/>
          <p:cNvSpPr/>
          <p:nvPr/>
        </p:nvSpPr>
        <p:spPr>
          <a:xfrm>
            <a:off x="483400" y="960875"/>
            <a:ext cx="81175" cy="81142"/>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4"/>
          <p:cNvSpPr/>
          <p:nvPr/>
        </p:nvSpPr>
        <p:spPr>
          <a:xfrm>
            <a:off x="805475" y="139463"/>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8614400" y="3446562"/>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8854011" y="1042033"/>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1683050" y="4755188"/>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302463" y="279448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ackground 1">
  <p:cSld name="TITLE_1">
    <p:spTree>
      <p:nvGrpSpPr>
        <p:cNvPr id="1" name="Shape 995"/>
        <p:cNvGrpSpPr/>
        <p:nvPr/>
      </p:nvGrpSpPr>
      <p:grpSpPr>
        <a:xfrm>
          <a:off x="0" y="0"/>
          <a:ext cx="0" cy="0"/>
          <a:chOff x="0" y="0"/>
          <a:chExt cx="0" cy="0"/>
        </a:xfrm>
      </p:grpSpPr>
      <p:sp>
        <p:nvSpPr>
          <p:cNvPr id="996" name="Google Shape;996;p35"/>
          <p:cNvSpPr/>
          <p:nvPr/>
        </p:nvSpPr>
        <p:spPr>
          <a:xfrm>
            <a:off x="8443992" y="840453"/>
            <a:ext cx="702233" cy="1950142"/>
          </a:xfrm>
          <a:custGeom>
            <a:avLst/>
            <a:gdLst/>
            <a:ahLst/>
            <a:cxnLst/>
            <a:rect l="l" t="t" r="r" b="b"/>
            <a:pathLst>
              <a:path w="28976" h="80468" extrusionOk="0">
                <a:moveTo>
                  <a:pt x="27083" y="10166"/>
                </a:moveTo>
                <a:cubicBezTo>
                  <a:pt x="27473" y="10674"/>
                  <a:pt x="28975" y="16469"/>
                  <a:pt x="27375" y="18576"/>
                </a:cubicBezTo>
                <a:cubicBezTo>
                  <a:pt x="25756" y="20664"/>
                  <a:pt x="23336" y="19883"/>
                  <a:pt x="23141" y="22517"/>
                </a:cubicBezTo>
                <a:cubicBezTo>
                  <a:pt x="22946" y="25151"/>
                  <a:pt x="24897" y="26225"/>
                  <a:pt x="23922" y="28995"/>
                </a:cubicBezTo>
                <a:cubicBezTo>
                  <a:pt x="22946" y="31746"/>
                  <a:pt x="25561" y="35454"/>
                  <a:pt x="19083" y="41561"/>
                </a:cubicBezTo>
                <a:cubicBezTo>
                  <a:pt x="12585" y="47668"/>
                  <a:pt x="18654" y="52078"/>
                  <a:pt x="19415" y="53502"/>
                </a:cubicBezTo>
                <a:cubicBezTo>
                  <a:pt x="20176" y="54907"/>
                  <a:pt x="25190" y="59590"/>
                  <a:pt x="25932" y="66380"/>
                </a:cubicBezTo>
                <a:cubicBezTo>
                  <a:pt x="26810" y="74516"/>
                  <a:pt x="24468" y="80467"/>
                  <a:pt x="19219" y="80467"/>
                </a:cubicBezTo>
                <a:cubicBezTo>
                  <a:pt x="13951" y="80467"/>
                  <a:pt x="11025" y="78028"/>
                  <a:pt x="11025" y="78028"/>
                </a:cubicBezTo>
                <a:cubicBezTo>
                  <a:pt x="11025" y="78028"/>
                  <a:pt x="14088" y="73716"/>
                  <a:pt x="12917" y="69931"/>
                </a:cubicBezTo>
                <a:cubicBezTo>
                  <a:pt x="11746" y="66146"/>
                  <a:pt x="6361" y="64975"/>
                  <a:pt x="6537" y="59355"/>
                </a:cubicBezTo>
                <a:cubicBezTo>
                  <a:pt x="6732" y="53717"/>
                  <a:pt x="10127" y="51551"/>
                  <a:pt x="10342" y="47161"/>
                </a:cubicBezTo>
                <a:cubicBezTo>
                  <a:pt x="10537" y="42770"/>
                  <a:pt x="3766" y="38029"/>
                  <a:pt x="1874" y="29424"/>
                </a:cubicBezTo>
                <a:cubicBezTo>
                  <a:pt x="0" y="20820"/>
                  <a:pt x="7083" y="17230"/>
                  <a:pt x="7922" y="8859"/>
                </a:cubicBezTo>
                <a:cubicBezTo>
                  <a:pt x="8781" y="489"/>
                  <a:pt x="15473" y="1"/>
                  <a:pt x="17541" y="918"/>
                </a:cubicBezTo>
                <a:cubicBezTo>
                  <a:pt x="19571" y="1796"/>
                  <a:pt x="27083" y="10166"/>
                  <a:pt x="27083" y="10166"/>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5"/>
          <p:cNvSpPr/>
          <p:nvPr/>
        </p:nvSpPr>
        <p:spPr>
          <a:xfrm>
            <a:off x="7583971" y="4501660"/>
            <a:ext cx="880538" cy="740967"/>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5"/>
          <p:cNvSpPr/>
          <p:nvPr/>
        </p:nvSpPr>
        <p:spPr>
          <a:xfrm rot="-929517">
            <a:off x="8446483" y="4481710"/>
            <a:ext cx="697261" cy="780876"/>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5"/>
          <p:cNvSpPr/>
          <p:nvPr/>
        </p:nvSpPr>
        <p:spPr>
          <a:xfrm>
            <a:off x="8336604" y="-184839"/>
            <a:ext cx="807397" cy="1853745"/>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5"/>
          <p:cNvSpPr/>
          <p:nvPr/>
        </p:nvSpPr>
        <p:spPr>
          <a:xfrm>
            <a:off x="26223" y="-22878"/>
            <a:ext cx="673666" cy="1085328"/>
          </a:xfrm>
          <a:custGeom>
            <a:avLst/>
            <a:gdLst/>
            <a:ahLst/>
            <a:cxnLst/>
            <a:rect l="l" t="t" r="r" b="b"/>
            <a:pathLst>
              <a:path w="9714" h="15650" extrusionOk="0">
                <a:moveTo>
                  <a:pt x="9191" y="1"/>
                </a:moveTo>
                <a:lnTo>
                  <a:pt x="1" y="372"/>
                </a:lnTo>
                <a:cubicBezTo>
                  <a:pt x="1" y="372"/>
                  <a:pt x="3884" y="2537"/>
                  <a:pt x="3923" y="4235"/>
                </a:cubicBezTo>
                <a:cubicBezTo>
                  <a:pt x="4001" y="5952"/>
                  <a:pt x="3415" y="8566"/>
                  <a:pt x="5269" y="9464"/>
                </a:cubicBezTo>
                <a:cubicBezTo>
                  <a:pt x="8235" y="10888"/>
                  <a:pt x="7142" y="14947"/>
                  <a:pt x="7806" y="15493"/>
                </a:cubicBezTo>
                <a:cubicBezTo>
                  <a:pt x="7932" y="15600"/>
                  <a:pt x="8053" y="15649"/>
                  <a:pt x="8169" y="15649"/>
                </a:cubicBezTo>
                <a:cubicBezTo>
                  <a:pt x="9132" y="15649"/>
                  <a:pt x="9713" y="12264"/>
                  <a:pt x="9191" y="10401"/>
                </a:cubicBezTo>
                <a:cubicBezTo>
                  <a:pt x="8215" y="6908"/>
                  <a:pt x="7162" y="5386"/>
                  <a:pt x="7493" y="3610"/>
                </a:cubicBezTo>
                <a:cubicBezTo>
                  <a:pt x="7806" y="1835"/>
                  <a:pt x="9191" y="1"/>
                  <a:pt x="9191" y="1"/>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5"/>
          <p:cNvSpPr/>
          <p:nvPr/>
        </p:nvSpPr>
        <p:spPr>
          <a:xfrm>
            <a:off x="-69881" y="3614958"/>
            <a:ext cx="572012" cy="680471"/>
          </a:xfrm>
          <a:custGeom>
            <a:avLst/>
            <a:gdLst/>
            <a:ahLst/>
            <a:cxnLst/>
            <a:rect l="l" t="t" r="r" b="b"/>
            <a:pathLst>
              <a:path w="11865" h="14114" extrusionOk="0">
                <a:moveTo>
                  <a:pt x="7408" y="1"/>
                </a:moveTo>
                <a:cubicBezTo>
                  <a:pt x="7217" y="1"/>
                  <a:pt x="7032" y="52"/>
                  <a:pt x="6857" y="161"/>
                </a:cubicBezTo>
                <a:cubicBezTo>
                  <a:pt x="4925" y="1391"/>
                  <a:pt x="7520" y="6015"/>
                  <a:pt x="4262" y="7205"/>
                </a:cubicBezTo>
                <a:cubicBezTo>
                  <a:pt x="1023" y="8434"/>
                  <a:pt x="203" y="11946"/>
                  <a:pt x="203" y="11946"/>
                </a:cubicBezTo>
                <a:cubicBezTo>
                  <a:pt x="1" y="13213"/>
                  <a:pt x="571" y="14114"/>
                  <a:pt x="1365" y="14114"/>
                </a:cubicBezTo>
                <a:cubicBezTo>
                  <a:pt x="2027" y="14114"/>
                  <a:pt x="2844" y="13488"/>
                  <a:pt x="3501" y="11927"/>
                </a:cubicBezTo>
                <a:cubicBezTo>
                  <a:pt x="5003" y="8512"/>
                  <a:pt x="10096" y="9898"/>
                  <a:pt x="11013" y="7381"/>
                </a:cubicBezTo>
                <a:cubicBezTo>
                  <a:pt x="11864" y="5127"/>
                  <a:pt x="9327" y="1"/>
                  <a:pt x="7408" y="1"/>
                </a:cubicBezTo>
                <a:close/>
              </a:path>
            </a:pathLst>
          </a:custGeom>
          <a:solidFill>
            <a:srgbClr val="08214A">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5"/>
          <p:cNvSpPr/>
          <p:nvPr/>
        </p:nvSpPr>
        <p:spPr>
          <a:xfrm>
            <a:off x="-31375" y="4461840"/>
            <a:ext cx="702196" cy="718231"/>
          </a:xfrm>
          <a:custGeom>
            <a:avLst/>
            <a:gdLst/>
            <a:ahLst/>
            <a:cxnLst/>
            <a:rect l="l" t="t" r="r" b="b"/>
            <a:pathLst>
              <a:path w="7805" h="7983" extrusionOk="0">
                <a:moveTo>
                  <a:pt x="6335" y="0"/>
                </a:moveTo>
                <a:cubicBezTo>
                  <a:pt x="5439" y="0"/>
                  <a:pt x="4279" y="1310"/>
                  <a:pt x="3493" y="1310"/>
                </a:cubicBezTo>
                <a:cubicBezTo>
                  <a:pt x="2517" y="1310"/>
                  <a:pt x="1742" y="155"/>
                  <a:pt x="346" y="155"/>
                </a:cubicBezTo>
                <a:cubicBezTo>
                  <a:pt x="235" y="155"/>
                  <a:pt x="120" y="162"/>
                  <a:pt x="0" y="178"/>
                </a:cubicBezTo>
                <a:lnTo>
                  <a:pt x="0" y="7983"/>
                </a:lnTo>
                <a:lnTo>
                  <a:pt x="5678" y="7983"/>
                </a:lnTo>
                <a:lnTo>
                  <a:pt x="5678" y="7963"/>
                </a:lnTo>
                <a:cubicBezTo>
                  <a:pt x="5678" y="7963"/>
                  <a:pt x="4761" y="6461"/>
                  <a:pt x="4995" y="5251"/>
                </a:cubicBezTo>
                <a:cubicBezTo>
                  <a:pt x="5229" y="4061"/>
                  <a:pt x="7805" y="1622"/>
                  <a:pt x="7083" y="471"/>
                </a:cubicBezTo>
                <a:cubicBezTo>
                  <a:pt x="6873" y="130"/>
                  <a:pt x="6617" y="0"/>
                  <a:pt x="6335"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5"/>
          <p:cNvSpPr/>
          <p:nvPr/>
        </p:nvSpPr>
        <p:spPr>
          <a:xfrm>
            <a:off x="-24181" y="-22898"/>
            <a:ext cx="702217" cy="2975656"/>
          </a:xfrm>
          <a:custGeom>
            <a:avLst/>
            <a:gdLst/>
            <a:ahLst/>
            <a:cxnLst/>
            <a:rect l="l" t="t" r="r" b="b"/>
            <a:pathLst>
              <a:path w="9601" h="40683" extrusionOk="0">
                <a:moveTo>
                  <a:pt x="0" y="0"/>
                </a:moveTo>
                <a:lnTo>
                  <a:pt x="0" y="40682"/>
                </a:lnTo>
                <a:lnTo>
                  <a:pt x="39" y="40682"/>
                </a:lnTo>
                <a:cubicBezTo>
                  <a:pt x="39" y="40682"/>
                  <a:pt x="98" y="34263"/>
                  <a:pt x="3298" y="31317"/>
                </a:cubicBezTo>
                <a:cubicBezTo>
                  <a:pt x="6517" y="28351"/>
                  <a:pt x="9600" y="28429"/>
                  <a:pt x="8683" y="25014"/>
                </a:cubicBezTo>
                <a:cubicBezTo>
                  <a:pt x="7786" y="21619"/>
                  <a:pt x="4722" y="21873"/>
                  <a:pt x="3610" y="19180"/>
                </a:cubicBezTo>
                <a:cubicBezTo>
                  <a:pt x="2517" y="16488"/>
                  <a:pt x="3688" y="15922"/>
                  <a:pt x="2478" y="13717"/>
                </a:cubicBezTo>
                <a:cubicBezTo>
                  <a:pt x="1249" y="11551"/>
                  <a:pt x="976" y="8254"/>
                  <a:pt x="2596" y="5698"/>
                </a:cubicBezTo>
                <a:cubicBezTo>
                  <a:pt x="4195" y="3142"/>
                  <a:pt x="3610" y="547"/>
                  <a:pt x="3025" y="0"/>
                </a:cubicBez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4" name="Google Shape;1004;p35"/>
          <p:cNvGrpSpPr/>
          <p:nvPr/>
        </p:nvGrpSpPr>
        <p:grpSpPr>
          <a:xfrm>
            <a:off x="-1087568" y="-1126448"/>
            <a:ext cx="2274300" cy="2274300"/>
            <a:chOff x="-1087568" y="-1126448"/>
            <a:chExt cx="2274300" cy="2274300"/>
          </a:xfrm>
        </p:grpSpPr>
        <p:sp>
          <p:nvSpPr>
            <p:cNvPr id="1005" name="Google Shape;1005;p35"/>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5"/>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5"/>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5"/>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35"/>
          <p:cNvGrpSpPr/>
          <p:nvPr/>
        </p:nvGrpSpPr>
        <p:grpSpPr>
          <a:xfrm>
            <a:off x="8000382" y="4004977"/>
            <a:ext cx="2274300" cy="2274300"/>
            <a:chOff x="-1087568" y="-1126448"/>
            <a:chExt cx="2274300" cy="2274300"/>
          </a:xfrm>
        </p:grpSpPr>
        <p:sp>
          <p:nvSpPr>
            <p:cNvPr id="1010" name="Google Shape;1010;p35"/>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5"/>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5"/>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5"/>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35"/>
          <p:cNvSpPr/>
          <p:nvPr/>
        </p:nvSpPr>
        <p:spPr>
          <a:xfrm>
            <a:off x="855300" y="14655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5"/>
          <p:cNvSpPr/>
          <p:nvPr/>
        </p:nvSpPr>
        <p:spPr>
          <a:xfrm>
            <a:off x="8874400" y="3919263"/>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5"/>
          <p:cNvSpPr/>
          <p:nvPr/>
        </p:nvSpPr>
        <p:spPr>
          <a:xfrm>
            <a:off x="327950" y="4402825"/>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5"/>
          <p:cNvSpPr/>
          <p:nvPr/>
        </p:nvSpPr>
        <p:spPr>
          <a:xfrm>
            <a:off x="442100" y="48421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5"/>
          <p:cNvSpPr/>
          <p:nvPr/>
        </p:nvSpPr>
        <p:spPr>
          <a:xfrm>
            <a:off x="8699738" y="23580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5"/>
          <p:cNvSpPr/>
          <p:nvPr/>
        </p:nvSpPr>
        <p:spPr>
          <a:xfrm>
            <a:off x="125200" y="175812"/>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5"/>
          <p:cNvSpPr/>
          <p:nvPr/>
        </p:nvSpPr>
        <p:spPr>
          <a:xfrm>
            <a:off x="8424174" y="4812400"/>
            <a:ext cx="119529" cy="119477"/>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5"/>
          <p:cNvSpPr/>
          <p:nvPr/>
        </p:nvSpPr>
        <p:spPr>
          <a:xfrm>
            <a:off x="8608325" y="3446562"/>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5"/>
          <p:cNvSpPr/>
          <p:nvPr/>
        </p:nvSpPr>
        <p:spPr>
          <a:xfrm>
            <a:off x="8920738" y="7120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5"/>
          <p:cNvSpPr/>
          <p:nvPr/>
        </p:nvSpPr>
        <p:spPr>
          <a:xfrm>
            <a:off x="78863" y="3801538"/>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5"/>
          <p:cNvSpPr/>
          <p:nvPr/>
        </p:nvSpPr>
        <p:spPr>
          <a:xfrm>
            <a:off x="2553123" y="4814620"/>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5"/>
          <p:cNvSpPr/>
          <p:nvPr/>
        </p:nvSpPr>
        <p:spPr>
          <a:xfrm>
            <a:off x="7357023" y="126195"/>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ackground 2">
  <p:cSld name="CUSTOM_8_1_1">
    <p:spTree>
      <p:nvGrpSpPr>
        <p:cNvPr id="1" name="Shape 1026"/>
        <p:cNvGrpSpPr/>
        <p:nvPr/>
      </p:nvGrpSpPr>
      <p:grpSpPr>
        <a:xfrm>
          <a:off x="0" y="0"/>
          <a:ext cx="0" cy="0"/>
          <a:chOff x="0" y="0"/>
          <a:chExt cx="0" cy="0"/>
        </a:xfrm>
      </p:grpSpPr>
      <p:sp>
        <p:nvSpPr>
          <p:cNvPr id="1027" name="Google Shape;1027;p36"/>
          <p:cNvSpPr/>
          <p:nvPr/>
        </p:nvSpPr>
        <p:spPr>
          <a:xfrm>
            <a:off x="6707050" y="2554322"/>
            <a:ext cx="26641" cy="29978"/>
          </a:xfrm>
          <a:custGeom>
            <a:avLst/>
            <a:gdLst/>
            <a:ahLst/>
            <a:cxnLst/>
            <a:rect l="l" t="t" r="r" b="b"/>
            <a:pathLst>
              <a:path w="423" h="476" extrusionOk="0">
                <a:moveTo>
                  <a:pt x="1" y="1"/>
                </a:moveTo>
                <a:lnTo>
                  <a:pt x="1" y="475"/>
                </a:lnTo>
                <a:lnTo>
                  <a:pt x="277" y="475"/>
                </a:lnTo>
                <a:cubicBezTo>
                  <a:pt x="354" y="475"/>
                  <a:pt x="422" y="407"/>
                  <a:pt x="422" y="330"/>
                </a:cubicBezTo>
                <a:lnTo>
                  <a:pt x="422" y="1"/>
                </a:lnTo>
                <a:close/>
              </a:path>
            </a:pathLst>
          </a:custGeom>
          <a:solidFill>
            <a:srgbClr val="132B5F">
              <a:alpha val="2800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8" name="Google Shape;1028;p36"/>
          <p:cNvSpPr/>
          <p:nvPr/>
        </p:nvSpPr>
        <p:spPr>
          <a:xfrm flipH="1">
            <a:off x="71330" y="488492"/>
            <a:ext cx="5223" cy="36560"/>
          </a:xfrm>
          <a:custGeom>
            <a:avLst/>
            <a:gdLst/>
            <a:ahLst/>
            <a:cxnLst/>
            <a:rect l="l" t="t" r="r" b="b"/>
            <a:pathLst>
              <a:path w="32" h="224" extrusionOk="0">
                <a:moveTo>
                  <a:pt x="32" y="0"/>
                </a:moveTo>
                <a:cubicBezTo>
                  <a:pt x="9" y="45"/>
                  <a:pt x="0" y="90"/>
                  <a:pt x="0" y="121"/>
                </a:cubicBezTo>
                <a:cubicBezTo>
                  <a:pt x="0" y="161"/>
                  <a:pt x="9" y="192"/>
                  <a:pt x="32" y="224"/>
                </a:cubicBezTo>
                <a:lnTo>
                  <a:pt x="32" y="0"/>
                </a:lnTo>
                <a:close/>
              </a:path>
            </a:pathLst>
          </a:custGeom>
          <a:solidFill>
            <a:srgbClr val="0606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29" name="Google Shape;1029;p36"/>
          <p:cNvSpPr/>
          <p:nvPr/>
        </p:nvSpPr>
        <p:spPr>
          <a:xfrm flipH="1">
            <a:off x="-7861" y="840453"/>
            <a:ext cx="702233" cy="1950142"/>
          </a:xfrm>
          <a:custGeom>
            <a:avLst/>
            <a:gdLst/>
            <a:ahLst/>
            <a:cxnLst/>
            <a:rect l="l" t="t" r="r" b="b"/>
            <a:pathLst>
              <a:path w="28976" h="80468" extrusionOk="0">
                <a:moveTo>
                  <a:pt x="27083" y="10166"/>
                </a:moveTo>
                <a:cubicBezTo>
                  <a:pt x="27473" y="10674"/>
                  <a:pt x="28975" y="16469"/>
                  <a:pt x="27375" y="18576"/>
                </a:cubicBezTo>
                <a:cubicBezTo>
                  <a:pt x="25756" y="20664"/>
                  <a:pt x="23336" y="19883"/>
                  <a:pt x="23141" y="22517"/>
                </a:cubicBezTo>
                <a:cubicBezTo>
                  <a:pt x="22946" y="25151"/>
                  <a:pt x="24897" y="26225"/>
                  <a:pt x="23922" y="28995"/>
                </a:cubicBezTo>
                <a:cubicBezTo>
                  <a:pt x="22946" y="31746"/>
                  <a:pt x="25561" y="35454"/>
                  <a:pt x="19083" y="41561"/>
                </a:cubicBezTo>
                <a:cubicBezTo>
                  <a:pt x="12585" y="47668"/>
                  <a:pt x="18654" y="52078"/>
                  <a:pt x="19415" y="53502"/>
                </a:cubicBezTo>
                <a:cubicBezTo>
                  <a:pt x="20176" y="54907"/>
                  <a:pt x="25190" y="59590"/>
                  <a:pt x="25932" y="66380"/>
                </a:cubicBezTo>
                <a:cubicBezTo>
                  <a:pt x="26810" y="74516"/>
                  <a:pt x="24468" y="80467"/>
                  <a:pt x="19219" y="80467"/>
                </a:cubicBezTo>
                <a:cubicBezTo>
                  <a:pt x="13951" y="80467"/>
                  <a:pt x="11025" y="78028"/>
                  <a:pt x="11025" y="78028"/>
                </a:cubicBezTo>
                <a:cubicBezTo>
                  <a:pt x="11025" y="78028"/>
                  <a:pt x="14088" y="73716"/>
                  <a:pt x="12917" y="69931"/>
                </a:cubicBezTo>
                <a:cubicBezTo>
                  <a:pt x="11746" y="66146"/>
                  <a:pt x="6361" y="64975"/>
                  <a:pt x="6537" y="59355"/>
                </a:cubicBezTo>
                <a:cubicBezTo>
                  <a:pt x="6732" y="53717"/>
                  <a:pt x="10127" y="51551"/>
                  <a:pt x="10342" y="47161"/>
                </a:cubicBezTo>
                <a:cubicBezTo>
                  <a:pt x="10537" y="42770"/>
                  <a:pt x="3766" y="38029"/>
                  <a:pt x="1874" y="29424"/>
                </a:cubicBezTo>
                <a:cubicBezTo>
                  <a:pt x="0" y="20820"/>
                  <a:pt x="7083" y="17230"/>
                  <a:pt x="7922" y="8859"/>
                </a:cubicBezTo>
                <a:cubicBezTo>
                  <a:pt x="8781" y="489"/>
                  <a:pt x="15473" y="1"/>
                  <a:pt x="17541" y="918"/>
                </a:cubicBezTo>
                <a:cubicBezTo>
                  <a:pt x="19571" y="1796"/>
                  <a:pt x="27083" y="10166"/>
                  <a:pt x="27083" y="10166"/>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flipH="1">
            <a:off x="673855" y="4501660"/>
            <a:ext cx="880538" cy="740967"/>
          </a:xfrm>
          <a:custGeom>
            <a:avLst/>
            <a:gdLst/>
            <a:ahLst/>
            <a:cxnLst/>
            <a:rect l="l" t="t" r="r" b="b"/>
            <a:pathLst>
              <a:path w="13801" h="11613" extrusionOk="0">
                <a:moveTo>
                  <a:pt x="9444" y="0"/>
                </a:moveTo>
                <a:cubicBezTo>
                  <a:pt x="7833" y="0"/>
                  <a:pt x="6570" y="3916"/>
                  <a:pt x="5156" y="5457"/>
                </a:cubicBezTo>
                <a:cubicBezTo>
                  <a:pt x="3673" y="7115"/>
                  <a:pt x="239" y="7779"/>
                  <a:pt x="83" y="9320"/>
                </a:cubicBezTo>
                <a:cubicBezTo>
                  <a:pt x="0" y="10448"/>
                  <a:pt x="1405" y="11612"/>
                  <a:pt x="3877" y="11612"/>
                </a:cubicBezTo>
                <a:cubicBezTo>
                  <a:pt x="5467" y="11612"/>
                  <a:pt x="7498" y="11130"/>
                  <a:pt x="9859" y="9847"/>
                </a:cubicBezTo>
                <a:cubicBezTo>
                  <a:pt x="9859" y="9847"/>
                  <a:pt x="13800" y="7798"/>
                  <a:pt x="13800" y="6706"/>
                </a:cubicBezTo>
                <a:cubicBezTo>
                  <a:pt x="13800" y="5594"/>
                  <a:pt x="11576" y="5516"/>
                  <a:pt x="10951" y="4481"/>
                </a:cubicBezTo>
                <a:cubicBezTo>
                  <a:pt x="10346" y="3447"/>
                  <a:pt x="11634" y="755"/>
                  <a:pt x="9820" y="72"/>
                </a:cubicBezTo>
                <a:cubicBezTo>
                  <a:pt x="9692" y="23"/>
                  <a:pt x="9567" y="0"/>
                  <a:pt x="9444"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rot="929517" flipH="1">
            <a:off x="-5379" y="4481710"/>
            <a:ext cx="697261" cy="780876"/>
          </a:xfrm>
          <a:custGeom>
            <a:avLst/>
            <a:gdLst/>
            <a:ahLst/>
            <a:cxnLst/>
            <a:rect l="l" t="t" r="r" b="b"/>
            <a:pathLst>
              <a:path w="9913" h="11101" extrusionOk="0">
                <a:moveTo>
                  <a:pt x="6984" y="1"/>
                </a:moveTo>
                <a:cubicBezTo>
                  <a:pt x="4638" y="1"/>
                  <a:pt x="3110" y="2095"/>
                  <a:pt x="2869" y="4506"/>
                </a:cubicBezTo>
                <a:cubicBezTo>
                  <a:pt x="2635" y="7042"/>
                  <a:pt x="1" y="8662"/>
                  <a:pt x="1" y="8662"/>
                </a:cubicBezTo>
                <a:cubicBezTo>
                  <a:pt x="1" y="8662"/>
                  <a:pt x="8137" y="11101"/>
                  <a:pt x="8391" y="11101"/>
                </a:cubicBezTo>
                <a:cubicBezTo>
                  <a:pt x="8625" y="11101"/>
                  <a:pt x="9913" y="272"/>
                  <a:pt x="7357" y="18"/>
                </a:cubicBezTo>
                <a:cubicBezTo>
                  <a:pt x="7230" y="6"/>
                  <a:pt x="7106" y="1"/>
                  <a:pt x="6984" y="1"/>
                </a:cubicBezTo>
                <a:close/>
              </a:path>
            </a:pathLst>
          </a:custGeom>
          <a:solidFill>
            <a:srgbClr val="0088D3">
              <a:alpha val="275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flipH="1">
            <a:off x="-5637" y="-184839"/>
            <a:ext cx="807397" cy="1853745"/>
          </a:xfrm>
          <a:custGeom>
            <a:avLst/>
            <a:gdLst/>
            <a:ahLst/>
            <a:cxnLst/>
            <a:rect l="l" t="t" r="r" b="b"/>
            <a:pathLst>
              <a:path w="8040" h="18459" extrusionOk="0">
                <a:moveTo>
                  <a:pt x="1854" y="1"/>
                </a:moveTo>
                <a:lnTo>
                  <a:pt x="1" y="586"/>
                </a:lnTo>
                <a:cubicBezTo>
                  <a:pt x="1" y="586"/>
                  <a:pt x="703" y="4196"/>
                  <a:pt x="3240" y="4996"/>
                </a:cubicBezTo>
                <a:cubicBezTo>
                  <a:pt x="5776" y="5815"/>
                  <a:pt x="5054" y="7786"/>
                  <a:pt x="4762" y="10108"/>
                </a:cubicBezTo>
                <a:cubicBezTo>
                  <a:pt x="4547" y="11903"/>
                  <a:pt x="5327" y="17756"/>
                  <a:pt x="8040" y="18459"/>
                </a:cubicBezTo>
                <a:lnTo>
                  <a:pt x="8040" y="937"/>
                </a:lnTo>
                <a:lnTo>
                  <a:pt x="1854" y="1"/>
                </a:ln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6"/>
          <p:cNvSpPr/>
          <p:nvPr/>
        </p:nvSpPr>
        <p:spPr>
          <a:xfrm flipH="1">
            <a:off x="8438476" y="-22878"/>
            <a:ext cx="673666" cy="1085328"/>
          </a:xfrm>
          <a:custGeom>
            <a:avLst/>
            <a:gdLst/>
            <a:ahLst/>
            <a:cxnLst/>
            <a:rect l="l" t="t" r="r" b="b"/>
            <a:pathLst>
              <a:path w="9714" h="15650" extrusionOk="0">
                <a:moveTo>
                  <a:pt x="9191" y="1"/>
                </a:moveTo>
                <a:lnTo>
                  <a:pt x="1" y="372"/>
                </a:lnTo>
                <a:cubicBezTo>
                  <a:pt x="1" y="372"/>
                  <a:pt x="3884" y="2537"/>
                  <a:pt x="3923" y="4235"/>
                </a:cubicBezTo>
                <a:cubicBezTo>
                  <a:pt x="4001" y="5952"/>
                  <a:pt x="3415" y="8566"/>
                  <a:pt x="5269" y="9464"/>
                </a:cubicBezTo>
                <a:cubicBezTo>
                  <a:pt x="8235" y="10888"/>
                  <a:pt x="7142" y="14947"/>
                  <a:pt x="7806" y="15493"/>
                </a:cubicBezTo>
                <a:cubicBezTo>
                  <a:pt x="7932" y="15600"/>
                  <a:pt x="8053" y="15649"/>
                  <a:pt x="8169" y="15649"/>
                </a:cubicBezTo>
                <a:cubicBezTo>
                  <a:pt x="9132" y="15649"/>
                  <a:pt x="9713" y="12264"/>
                  <a:pt x="9191" y="10401"/>
                </a:cubicBezTo>
                <a:cubicBezTo>
                  <a:pt x="8215" y="6908"/>
                  <a:pt x="7162" y="5386"/>
                  <a:pt x="7493" y="3610"/>
                </a:cubicBezTo>
                <a:cubicBezTo>
                  <a:pt x="7806" y="1835"/>
                  <a:pt x="9191" y="1"/>
                  <a:pt x="9191" y="1"/>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6"/>
          <p:cNvSpPr/>
          <p:nvPr/>
        </p:nvSpPr>
        <p:spPr>
          <a:xfrm flipH="1">
            <a:off x="8636234" y="3614958"/>
            <a:ext cx="572012" cy="680471"/>
          </a:xfrm>
          <a:custGeom>
            <a:avLst/>
            <a:gdLst/>
            <a:ahLst/>
            <a:cxnLst/>
            <a:rect l="l" t="t" r="r" b="b"/>
            <a:pathLst>
              <a:path w="11865" h="14114" extrusionOk="0">
                <a:moveTo>
                  <a:pt x="7408" y="1"/>
                </a:moveTo>
                <a:cubicBezTo>
                  <a:pt x="7217" y="1"/>
                  <a:pt x="7032" y="52"/>
                  <a:pt x="6857" y="161"/>
                </a:cubicBezTo>
                <a:cubicBezTo>
                  <a:pt x="4925" y="1391"/>
                  <a:pt x="7520" y="6015"/>
                  <a:pt x="4262" y="7205"/>
                </a:cubicBezTo>
                <a:cubicBezTo>
                  <a:pt x="1023" y="8434"/>
                  <a:pt x="203" y="11946"/>
                  <a:pt x="203" y="11946"/>
                </a:cubicBezTo>
                <a:cubicBezTo>
                  <a:pt x="1" y="13213"/>
                  <a:pt x="571" y="14114"/>
                  <a:pt x="1365" y="14114"/>
                </a:cubicBezTo>
                <a:cubicBezTo>
                  <a:pt x="2027" y="14114"/>
                  <a:pt x="2844" y="13488"/>
                  <a:pt x="3501" y="11927"/>
                </a:cubicBezTo>
                <a:cubicBezTo>
                  <a:pt x="5003" y="8512"/>
                  <a:pt x="10096" y="9898"/>
                  <a:pt x="11013" y="7381"/>
                </a:cubicBezTo>
                <a:cubicBezTo>
                  <a:pt x="11864" y="5127"/>
                  <a:pt x="9327" y="1"/>
                  <a:pt x="7408" y="1"/>
                </a:cubicBezTo>
                <a:close/>
              </a:path>
            </a:pathLst>
          </a:custGeom>
          <a:solidFill>
            <a:srgbClr val="08214A">
              <a:alpha val="35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flipH="1">
            <a:off x="8467543" y="4461840"/>
            <a:ext cx="702196" cy="718231"/>
          </a:xfrm>
          <a:custGeom>
            <a:avLst/>
            <a:gdLst/>
            <a:ahLst/>
            <a:cxnLst/>
            <a:rect l="l" t="t" r="r" b="b"/>
            <a:pathLst>
              <a:path w="7805" h="7983" extrusionOk="0">
                <a:moveTo>
                  <a:pt x="6335" y="0"/>
                </a:moveTo>
                <a:cubicBezTo>
                  <a:pt x="5439" y="0"/>
                  <a:pt x="4279" y="1310"/>
                  <a:pt x="3493" y="1310"/>
                </a:cubicBezTo>
                <a:cubicBezTo>
                  <a:pt x="2517" y="1310"/>
                  <a:pt x="1742" y="155"/>
                  <a:pt x="346" y="155"/>
                </a:cubicBezTo>
                <a:cubicBezTo>
                  <a:pt x="235" y="155"/>
                  <a:pt x="120" y="162"/>
                  <a:pt x="0" y="178"/>
                </a:cubicBezTo>
                <a:lnTo>
                  <a:pt x="0" y="7983"/>
                </a:lnTo>
                <a:lnTo>
                  <a:pt x="5678" y="7983"/>
                </a:lnTo>
                <a:lnTo>
                  <a:pt x="5678" y="7963"/>
                </a:lnTo>
                <a:cubicBezTo>
                  <a:pt x="5678" y="7963"/>
                  <a:pt x="4761" y="6461"/>
                  <a:pt x="4995" y="5251"/>
                </a:cubicBezTo>
                <a:cubicBezTo>
                  <a:pt x="5229" y="4061"/>
                  <a:pt x="7805" y="1622"/>
                  <a:pt x="7083" y="471"/>
                </a:cubicBezTo>
                <a:cubicBezTo>
                  <a:pt x="6873" y="130"/>
                  <a:pt x="6617" y="0"/>
                  <a:pt x="6335" y="0"/>
                </a:cubicBezTo>
                <a:close/>
              </a:path>
            </a:pathLst>
          </a:custGeom>
          <a:solidFill>
            <a:srgbClr val="740FA3">
              <a:alpha val="25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flipH="1">
            <a:off x="8460328" y="-22898"/>
            <a:ext cx="702217" cy="2975656"/>
          </a:xfrm>
          <a:custGeom>
            <a:avLst/>
            <a:gdLst/>
            <a:ahLst/>
            <a:cxnLst/>
            <a:rect l="l" t="t" r="r" b="b"/>
            <a:pathLst>
              <a:path w="9601" h="40683" extrusionOk="0">
                <a:moveTo>
                  <a:pt x="0" y="0"/>
                </a:moveTo>
                <a:lnTo>
                  <a:pt x="0" y="40682"/>
                </a:lnTo>
                <a:lnTo>
                  <a:pt x="39" y="40682"/>
                </a:lnTo>
                <a:cubicBezTo>
                  <a:pt x="39" y="40682"/>
                  <a:pt x="98" y="34263"/>
                  <a:pt x="3298" y="31317"/>
                </a:cubicBezTo>
                <a:cubicBezTo>
                  <a:pt x="6517" y="28351"/>
                  <a:pt x="9600" y="28429"/>
                  <a:pt x="8683" y="25014"/>
                </a:cubicBezTo>
                <a:cubicBezTo>
                  <a:pt x="7786" y="21619"/>
                  <a:pt x="4722" y="21873"/>
                  <a:pt x="3610" y="19180"/>
                </a:cubicBezTo>
                <a:cubicBezTo>
                  <a:pt x="2517" y="16488"/>
                  <a:pt x="3688" y="15922"/>
                  <a:pt x="2478" y="13717"/>
                </a:cubicBezTo>
                <a:cubicBezTo>
                  <a:pt x="1249" y="11551"/>
                  <a:pt x="976" y="8254"/>
                  <a:pt x="2596" y="5698"/>
                </a:cubicBezTo>
                <a:cubicBezTo>
                  <a:pt x="4195" y="3142"/>
                  <a:pt x="3610" y="547"/>
                  <a:pt x="3025" y="0"/>
                </a:cubicBezTo>
                <a:close/>
              </a:path>
            </a:pathLst>
          </a:custGeom>
          <a:solidFill>
            <a:srgbClr val="00C970">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 name="Google Shape;1037;p36"/>
          <p:cNvGrpSpPr/>
          <p:nvPr/>
        </p:nvGrpSpPr>
        <p:grpSpPr>
          <a:xfrm flipH="1">
            <a:off x="7951632" y="-1126448"/>
            <a:ext cx="2274300" cy="2274300"/>
            <a:chOff x="-1087568" y="-1126448"/>
            <a:chExt cx="2274300" cy="2274300"/>
          </a:xfrm>
        </p:grpSpPr>
        <p:sp>
          <p:nvSpPr>
            <p:cNvPr id="1038" name="Google Shape;1038;p36"/>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6"/>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6"/>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6"/>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36"/>
          <p:cNvGrpSpPr/>
          <p:nvPr/>
        </p:nvGrpSpPr>
        <p:grpSpPr>
          <a:xfrm flipH="1">
            <a:off x="-1136318" y="4004977"/>
            <a:ext cx="2274300" cy="2274300"/>
            <a:chOff x="-1087568" y="-1126448"/>
            <a:chExt cx="2274300" cy="2274300"/>
          </a:xfrm>
        </p:grpSpPr>
        <p:sp>
          <p:nvSpPr>
            <p:cNvPr id="1043" name="Google Shape;1043;p36"/>
            <p:cNvSpPr/>
            <p:nvPr/>
          </p:nvSpPr>
          <p:spPr>
            <a:xfrm>
              <a:off x="-666048" y="-704929"/>
              <a:ext cx="1431300" cy="1431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6"/>
            <p:cNvSpPr/>
            <p:nvPr/>
          </p:nvSpPr>
          <p:spPr>
            <a:xfrm>
              <a:off x="-888188" y="-927068"/>
              <a:ext cx="1875600" cy="1875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6"/>
            <p:cNvSpPr/>
            <p:nvPr/>
          </p:nvSpPr>
          <p:spPr>
            <a:xfrm>
              <a:off x="-1087568" y="-1126448"/>
              <a:ext cx="2274300" cy="227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6"/>
            <p:cNvSpPr/>
            <p:nvPr/>
          </p:nvSpPr>
          <p:spPr>
            <a:xfrm>
              <a:off x="-462675" y="-474825"/>
              <a:ext cx="1024500" cy="1024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 name="Google Shape;1047;p36"/>
          <p:cNvSpPr/>
          <p:nvPr/>
        </p:nvSpPr>
        <p:spPr>
          <a:xfrm flipH="1">
            <a:off x="8092314" y="14655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6"/>
          <p:cNvSpPr/>
          <p:nvPr/>
        </p:nvSpPr>
        <p:spPr>
          <a:xfrm flipH="1">
            <a:off x="111264" y="3919263"/>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6"/>
          <p:cNvSpPr/>
          <p:nvPr/>
        </p:nvSpPr>
        <p:spPr>
          <a:xfrm flipH="1">
            <a:off x="470014" y="1582613"/>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6"/>
          <p:cNvSpPr/>
          <p:nvPr/>
        </p:nvSpPr>
        <p:spPr>
          <a:xfrm flipH="1">
            <a:off x="8781413" y="2107750"/>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6"/>
          <p:cNvSpPr/>
          <p:nvPr/>
        </p:nvSpPr>
        <p:spPr>
          <a:xfrm flipH="1">
            <a:off x="8636238" y="48421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6"/>
          <p:cNvSpPr/>
          <p:nvPr/>
        </p:nvSpPr>
        <p:spPr>
          <a:xfrm flipH="1">
            <a:off x="247877" y="23580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6"/>
          <p:cNvSpPr/>
          <p:nvPr/>
        </p:nvSpPr>
        <p:spPr>
          <a:xfrm flipH="1">
            <a:off x="8953138" y="175812"/>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6"/>
          <p:cNvSpPr/>
          <p:nvPr/>
        </p:nvSpPr>
        <p:spPr>
          <a:xfrm flipH="1">
            <a:off x="594661" y="4812400"/>
            <a:ext cx="119529" cy="119477"/>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6"/>
          <p:cNvSpPr/>
          <p:nvPr/>
        </p:nvSpPr>
        <p:spPr>
          <a:xfrm flipH="1">
            <a:off x="470013" y="3446562"/>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6"/>
          <p:cNvSpPr/>
          <p:nvPr/>
        </p:nvSpPr>
        <p:spPr>
          <a:xfrm flipH="1">
            <a:off x="157601" y="71203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6"/>
          <p:cNvSpPr/>
          <p:nvPr/>
        </p:nvSpPr>
        <p:spPr>
          <a:xfrm flipH="1">
            <a:off x="8906802" y="3801538"/>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6"/>
          <p:cNvSpPr/>
          <p:nvPr/>
        </p:nvSpPr>
        <p:spPr>
          <a:xfrm flipH="1">
            <a:off x="7251873" y="4792508"/>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6"/>
          <p:cNvSpPr/>
          <p:nvPr/>
        </p:nvSpPr>
        <p:spPr>
          <a:xfrm flipH="1">
            <a:off x="1661823" y="126195"/>
            <a:ext cx="119518" cy="159221"/>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rgbClr val="030D1B"/>
            </a:gs>
            <a:gs pos="100000">
              <a:schemeClr val="tx2">
                <a:lumMod val="90000"/>
                <a:lumOff val="10000"/>
              </a:schemeClr>
            </a:gs>
          </a:gsLst>
          <a:lin ang="5400700" scaled="0"/>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Anton"/>
              <a:buNone/>
              <a:defRPr sz="3000">
                <a:solidFill>
                  <a:schemeClr val="dk1"/>
                </a:solidFill>
                <a:latin typeface="Anton"/>
                <a:ea typeface="Anton"/>
                <a:cs typeface="Anton"/>
                <a:sym typeface="Ant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230200"/>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7"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hyperlink" Target="http://www.ansr.or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06"/>
        <p:cNvGrpSpPr/>
        <p:nvPr/>
      </p:nvGrpSpPr>
      <p:grpSpPr>
        <a:xfrm>
          <a:off x="0" y="0"/>
          <a:ext cx="0" cy="0"/>
          <a:chOff x="0" y="0"/>
          <a:chExt cx="0" cy="0"/>
        </a:xfrm>
      </p:grpSpPr>
      <p:sp>
        <p:nvSpPr>
          <p:cNvPr id="1107" name="Google Shape;1107;p41"/>
          <p:cNvSpPr txBox="1">
            <a:spLocks noGrp="1"/>
          </p:cNvSpPr>
          <p:nvPr>
            <p:ph type="ctrTitle"/>
          </p:nvPr>
        </p:nvSpPr>
        <p:spPr>
          <a:xfrm>
            <a:off x="2350176" y="1221829"/>
            <a:ext cx="4991300" cy="307266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Arizona NASA Space Grant Consortium</a:t>
            </a:r>
            <a:br>
              <a:rPr lang="en" sz="1800" dirty="0"/>
            </a:br>
            <a:br>
              <a:rPr lang="en" sz="1800" dirty="0"/>
            </a:br>
            <a:r>
              <a:rPr lang="en" sz="1800" dirty="0"/>
              <a:t>Annual Statewide Student Research Symposium</a:t>
            </a:r>
            <a:br>
              <a:rPr lang="en" sz="2000" dirty="0"/>
            </a:br>
            <a:br>
              <a:rPr lang="en" sz="2000" dirty="0"/>
            </a:br>
            <a:br>
              <a:rPr lang="en" sz="2000" dirty="0"/>
            </a:br>
            <a:r>
              <a:rPr lang="en" sz="2400" dirty="0"/>
              <a:t>Casa Grande Union High School</a:t>
            </a:r>
            <a:br>
              <a:rPr lang="en" sz="2400" dirty="0"/>
            </a:br>
            <a:br>
              <a:rPr lang="en" sz="2000" dirty="0"/>
            </a:br>
            <a:r>
              <a:rPr lang="en" sz="2400" dirty="0"/>
              <a:t>ASCEND HIGH ALTITUDE BALLOON PROJECT</a:t>
            </a:r>
            <a:br>
              <a:rPr lang="en" sz="2400" dirty="0"/>
            </a:br>
            <a:br>
              <a:rPr lang="en" sz="2400" dirty="0"/>
            </a:br>
            <a:br>
              <a:rPr lang="en" sz="2400" dirty="0"/>
            </a:br>
            <a:r>
              <a:rPr lang="en" sz="1800" dirty="0"/>
              <a:t>April 2023</a:t>
            </a:r>
            <a:br>
              <a:rPr lang="en" sz="2400" dirty="0"/>
            </a:br>
            <a:br>
              <a:rPr lang="en" sz="2400" dirty="0"/>
            </a:br>
            <a:br>
              <a:rPr lang="en" sz="2000" dirty="0"/>
            </a:br>
            <a:endParaRPr sz="2000" dirty="0"/>
          </a:p>
        </p:txBody>
      </p:sp>
      <p:sp>
        <p:nvSpPr>
          <p:cNvPr id="1122" name="Google Shape;1122;p41"/>
          <p:cNvSpPr/>
          <p:nvPr/>
        </p:nvSpPr>
        <p:spPr>
          <a:xfrm>
            <a:off x="2768875" y="25015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1"/>
          <p:cNvSpPr/>
          <p:nvPr/>
        </p:nvSpPr>
        <p:spPr>
          <a:xfrm>
            <a:off x="6991300" y="4492113"/>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1"/>
          <p:cNvSpPr/>
          <p:nvPr/>
        </p:nvSpPr>
        <p:spPr>
          <a:xfrm>
            <a:off x="1683850" y="606450"/>
            <a:ext cx="84425" cy="844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1"/>
          <p:cNvSpPr/>
          <p:nvPr/>
        </p:nvSpPr>
        <p:spPr>
          <a:xfrm>
            <a:off x="8279200" y="358688"/>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1"/>
          <p:cNvSpPr/>
          <p:nvPr/>
        </p:nvSpPr>
        <p:spPr>
          <a:xfrm>
            <a:off x="2085475" y="1832325"/>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1"/>
          <p:cNvSpPr/>
          <p:nvPr/>
        </p:nvSpPr>
        <p:spPr>
          <a:xfrm>
            <a:off x="250075" y="225088"/>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1"/>
          <p:cNvSpPr/>
          <p:nvPr/>
        </p:nvSpPr>
        <p:spPr>
          <a:xfrm>
            <a:off x="1007400" y="3966475"/>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1"/>
          <p:cNvSpPr/>
          <p:nvPr/>
        </p:nvSpPr>
        <p:spPr>
          <a:xfrm>
            <a:off x="1958100" y="4390950"/>
            <a:ext cx="84425" cy="844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1"/>
          <p:cNvSpPr/>
          <p:nvPr/>
        </p:nvSpPr>
        <p:spPr>
          <a:xfrm>
            <a:off x="2753888" y="4593825"/>
            <a:ext cx="220713" cy="294030"/>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1"/>
          <p:cNvSpPr/>
          <p:nvPr/>
        </p:nvSpPr>
        <p:spPr>
          <a:xfrm>
            <a:off x="561413" y="4530988"/>
            <a:ext cx="316817" cy="419709"/>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1"/>
          <p:cNvSpPr/>
          <p:nvPr/>
        </p:nvSpPr>
        <p:spPr>
          <a:xfrm>
            <a:off x="4785800" y="282987"/>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1"/>
          <p:cNvSpPr/>
          <p:nvPr/>
        </p:nvSpPr>
        <p:spPr>
          <a:xfrm>
            <a:off x="8483525" y="4887850"/>
            <a:ext cx="84425" cy="844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1"/>
          <p:cNvSpPr/>
          <p:nvPr/>
        </p:nvSpPr>
        <p:spPr>
          <a:xfrm>
            <a:off x="8825650" y="3773355"/>
            <a:ext cx="84428" cy="112474"/>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1"/>
          <p:cNvSpPr/>
          <p:nvPr/>
        </p:nvSpPr>
        <p:spPr>
          <a:xfrm>
            <a:off x="2579100" y="3486930"/>
            <a:ext cx="84428" cy="112474"/>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1"/>
          <p:cNvSpPr/>
          <p:nvPr/>
        </p:nvSpPr>
        <p:spPr>
          <a:xfrm>
            <a:off x="4048400" y="4695550"/>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1"/>
          <p:cNvSpPr/>
          <p:nvPr/>
        </p:nvSpPr>
        <p:spPr>
          <a:xfrm>
            <a:off x="5181325" y="320267"/>
            <a:ext cx="84428" cy="112474"/>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raphic 2" descr="Rocket with solid fill">
            <a:extLst>
              <a:ext uri="{FF2B5EF4-FFF2-40B4-BE49-F238E27FC236}">
                <a16:creationId xmlns:a16="http://schemas.microsoft.com/office/drawing/2014/main" id="{476DD388-FEE2-B40B-DD68-AA42C7A5DC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737923">
            <a:off x="7389622" y="1759780"/>
            <a:ext cx="1415522" cy="1415522"/>
          </a:xfrm>
          <a:prstGeom prst="rect">
            <a:avLst/>
          </a:prstGeom>
        </p:spPr>
      </p:pic>
      <p:pic>
        <p:nvPicPr>
          <p:cNvPr id="5" name="Graphic 4" descr="Planet with solid fill">
            <a:extLst>
              <a:ext uri="{FF2B5EF4-FFF2-40B4-BE49-F238E27FC236}">
                <a16:creationId xmlns:a16="http://schemas.microsoft.com/office/drawing/2014/main" id="{C0AA62A0-A9D0-8B48-6B1C-951C64CB6A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207" y="1639398"/>
            <a:ext cx="1600412" cy="1600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90000"/>
                <a:lumOff val="10000"/>
              </a:schemeClr>
            </a:gs>
            <a:gs pos="100000">
              <a:srgbClr val="030D1B"/>
            </a:gs>
          </a:gsLst>
          <a:lin ang="5400700" scaled="0"/>
          <a:tileRect/>
        </a:gradFill>
        <a:effectLst/>
      </p:bgPr>
    </p:bg>
    <p:spTree>
      <p:nvGrpSpPr>
        <p:cNvPr id="1" name=""/>
        <p:cNvGrpSpPr/>
        <p:nvPr/>
      </p:nvGrpSpPr>
      <p:grpSpPr>
        <a:xfrm>
          <a:off x="0" y="0"/>
          <a:ext cx="0" cy="0"/>
          <a:chOff x="0" y="0"/>
          <a:chExt cx="0" cy="0"/>
        </a:xfrm>
      </p:grpSpPr>
      <p:pic>
        <p:nvPicPr>
          <p:cNvPr id="7170" name="Picture 2" descr="Image preview">
            <a:extLst>
              <a:ext uri="{FF2B5EF4-FFF2-40B4-BE49-F238E27FC236}">
                <a16:creationId xmlns:a16="http://schemas.microsoft.com/office/drawing/2014/main" id="{101AF026-A108-166F-7A4C-3F0EF0100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877" y="266267"/>
            <a:ext cx="6120245" cy="4590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6" descr="Cartoon Transparent Background Aesthetic Tumblr Stars Aesthetic Cute Font | Images and Photos finder">
            <a:extLst>
              <a:ext uri="{FF2B5EF4-FFF2-40B4-BE49-F238E27FC236}">
                <a16:creationId xmlns:a16="http://schemas.microsoft.com/office/drawing/2014/main" id="{3B81F251-4E95-163D-34D4-27EF8E34443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471459" y="0"/>
            <a:ext cx="5143500" cy="5143500"/>
          </a:xfrm>
          <a:prstGeom prst="rect">
            <a:avLst/>
          </a:prstGeom>
          <a:noFill/>
          <a:ln>
            <a:noFill/>
          </a:ln>
          <a:effectLst/>
        </p:spPr>
      </p:pic>
      <p:pic>
        <p:nvPicPr>
          <p:cNvPr id="3" name="Picture 6" descr="Cartoon Transparent Background Aesthetic Tumblr Stars Aesthetic Cute Font | Images and Photos finder">
            <a:extLst>
              <a:ext uri="{FF2B5EF4-FFF2-40B4-BE49-F238E27FC236}">
                <a16:creationId xmlns:a16="http://schemas.microsoft.com/office/drawing/2014/main" id="{49B4B533-26FE-643E-3254-8A46AC2D0A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7341177" y="0"/>
            <a:ext cx="5143500" cy="5143500"/>
          </a:xfrm>
          <a:prstGeom prst="rect">
            <a:avLst/>
          </a:prstGeom>
          <a:noFill/>
          <a:ln>
            <a:noFill/>
          </a:ln>
          <a:effectLst/>
        </p:spPr>
      </p:pic>
    </p:spTree>
    <p:extLst>
      <p:ext uri="{BB962C8B-B14F-4D97-AF65-F5344CB8AC3E}">
        <p14:creationId xmlns:p14="http://schemas.microsoft.com/office/powerpoint/2010/main" val="404064631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348"/>
        <p:cNvGrpSpPr/>
        <p:nvPr/>
      </p:nvGrpSpPr>
      <p:grpSpPr>
        <a:xfrm>
          <a:off x="0" y="0"/>
          <a:ext cx="0" cy="0"/>
          <a:chOff x="0" y="0"/>
          <a:chExt cx="0" cy="0"/>
        </a:xfrm>
      </p:grpSpPr>
      <p:sp>
        <p:nvSpPr>
          <p:cNvPr id="1349" name="Google Shape;1349;p47"/>
          <p:cNvSpPr txBox="1">
            <a:spLocks noGrp="1"/>
          </p:cNvSpPr>
          <p:nvPr>
            <p:ph type="title"/>
          </p:nvPr>
        </p:nvSpPr>
        <p:spPr>
          <a:xfrm>
            <a:off x="1388099" y="1830591"/>
            <a:ext cx="6367800" cy="12787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8000" dirty="0">
                <a:solidFill>
                  <a:schemeClr val="dk1"/>
                </a:solidFill>
              </a:rPr>
              <a:t>Electrical Systems</a:t>
            </a:r>
            <a:endParaRPr sz="8000" dirty="0">
              <a:solidFill>
                <a:schemeClr val="dk1"/>
              </a:solidFill>
            </a:endParaRPr>
          </a:p>
        </p:txBody>
      </p:sp>
      <p:sp>
        <p:nvSpPr>
          <p:cNvPr id="1350" name="Google Shape;1350;p47"/>
          <p:cNvSpPr/>
          <p:nvPr/>
        </p:nvSpPr>
        <p:spPr>
          <a:xfrm rot="3599977" flipH="1">
            <a:off x="-1666026" y="1872631"/>
            <a:ext cx="119528" cy="119473"/>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raphic 17" descr="Planets of the solar system">
            <a:extLst>
              <a:ext uri="{FF2B5EF4-FFF2-40B4-BE49-F238E27FC236}">
                <a16:creationId xmlns:a16="http://schemas.microsoft.com/office/drawing/2014/main" id="{4AE4DF93-F2A6-E916-9E50-68F79CEA0D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4149" y="1482079"/>
            <a:ext cx="5143500" cy="5143500"/>
          </a:xfrm>
          <a:prstGeom prst="rect">
            <a:avLst/>
          </a:prstGeom>
          <a:effectLst>
            <a:outerShdw blurRad="50800" dist="38100" dir="5400000" algn="t" rotWithShape="0">
              <a:prstClr val="black">
                <a:alpha val="40000"/>
              </a:prstClr>
            </a:outerShdw>
          </a:effectLst>
        </p:spPr>
      </p:pic>
      <p:pic>
        <p:nvPicPr>
          <p:cNvPr id="19" name="Graphic 18" descr="Planets of the solar system">
            <a:extLst>
              <a:ext uri="{FF2B5EF4-FFF2-40B4-BE49-F238E27FC236}">
                <a16:creationId xmlns:a16="http://schemas.microsoft.com/office/drawing/2014/main" id="{3EDB60D3-CB8B-C1CA-F03E-590627AE7F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64569" y="-1517505"/>
            <a:ext cx="5143500" cy="5143500"/>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6" descr="Cartoon Transparent Background Aesthetic Tumblr Stars Aesthetic Cute Font | Images and Photos finder">
            <a:extLst>
              <a:ext uri="{FF2B5EF4-FFF2-40B4-BE49-F238E27FC236}">
                <a16:creationId xmlns:a16="http://schemas.microsoft.com/office/drawing/2014/main" id="{976513D0-AF03-A610-17B2-E851D3BB47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4248663" y="291005"/>
            <a:ext cx="5143500" cy="5143500"/>
          </a:xfrm>
          <a:prstGeom prst="rect">
            <a:avLst/>
          </a:prstGeom>
          <a:noFill/>
          <a:ln>
            <a:noFill/>
          </a:ln>
          <a:effectLst/>
        </p:spPr>
      </p:pic>
      <p:pic>
        <p:nvPicPr>
          <p:cNvPr id="5" name="Picture 6" descr="Cartoon Transparent Background Aesthetic Tumblr Stars Aesthetic Cute Font | Images and Photos finder">
            <a:extLst>
              <a:ext uri="{FF2B5EF4-FFF2-40B4-BE49-F238E27FC236}">
                <a16:creationId xmlns:a16="http://schemas.microsoft.com/office/drawing/2014/main" id="{7A53666D-E13E-9407-9C26-B2815F1BE9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7982463" y="142536"/>
            <a:ext cx="5143500" cy="5143500"/>
          </a:xfrm>
          <a:prstGeom prst="rect">
            <a:avLst/>
          </a:prstGeom>
          <a:noFill/>
          <a:ln>
            <a:noFill/>
          </a:ln>
          <a:effectLst/>
        </p:spPr>
      </p:pic>
      <p:pic>
        <p:nvPicPr>
          <p:cNvPr id="2" name="Picture 2">
            <a:extLst>
              <a:ext uri="{FF2B5EF4-FFF2-40B4-BE49-F238E27FC236}">
                <a16:creationId xmlns:a16="http://schemas.microsoft.com/office/drawing/2014/main" id="{E6BCC1F8-3A72-610D-EB92-C6DBDF30F8A4}"/>
              </a:ext>
            </a:extLst>
          </p:cNvPr>
          <p:cNvPicPr>
            <a:picLocks noChangeAspect="1"/>
          </p:cNvPicPr>
          <p:nvPr/>
        </p:nvPicPr>
        <p:blipFill rotWithShape="1">
          <a:blip r:embed="rId4"/>
          <a:srcRect l="6626" t="16037" b="42277"/>
          <a:stretch/>
        </p:blipFill>
        <p:spPr>
          <a:xfrm>
            <a:off x="775606" y="742701"/>
            <a:ext cx="7331529" cy="4258264"/>
          </a:xfrm>
          <a:prstGeom prst="roundRect">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13F41A57-4B46-A508-C8EE-6CBB5AB4EF2F}"/>
              </a:ext>
            </a:extLst>
          </p:cNvPr>
          <p:cNvSpPr txBox="1"/>
          <p:nvPr/>
        </p:nvSpPr>
        <p:spPr>
          <a:xfrm>
            <a:off x="1744944" y="142536"/>
            <a:ext cx="5654111" cy="600164"/>
          </a:xfrm>
          <a:prstGeom prst="rect">
            <a:avLst/>
          </a:prstGeom>
          <a:noFill/>
        </p:spPr>
        <p:txBody>
          <a:bodyPr wrap="square" rtlCol="0">
            <a:spAutoFit/>
          </a:bodyPr>
          <a:lstStyle/>
          <a:p>
            <a:pPr algn="ctr"/>
            <a:r>
              <a:rPr lang="en-US" sz="3300" b="1">
                <a:solidFill>
                  <a:schemeClr val="tx1"/>
                </a:solidFill>
                <a:latin typeface="Anton" pitchFamily="2" charset="77"/>
              </a:rPr>
              <a:t>Electrical Block Diagram</a:t>
            </a:r>
          </a:p>
        </p:txBody>
      </p:sp>
    </p:spTree>
    <p:extLst>
      <p:ext uri="{BB962C8B-B14F-4D97-AF65-F5344CB8AC3E}">
        <p14:creationId xmlns:p14="http://schemas.microsoft.com/office/powerpoint/2010/main" val="266518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90000"/>
                <a:lumOff val="10000"/>
              </a:schemeClr>
            </a:gs>
            <a:gs pos="100000">
              <a:srgbClr val="030D1B"/>
            </a:gs>
          </a:gsLst>
          <a:lin ang="5400700" scaled="0"/>
          <a:tileRect/>
        </a:gradFill>
        <a:effectLst/>
      </p:bgPr>
    </p:bg>
    <p:spTree>
      <p:nvGrpSpPr>
        <p:cNvPr id="1" name=""/>
        <p:cNvGrpSpPr/>
        <p:nvPr/>
      </p:nvGrpSpPr>
      <p:grpSpPr>
        <a:xfrm>
          <a:off x="0" y="0"/>
          <a:ext cx="0" cy="0"/>
          <a:chOff x="0" y="0"/>
          <a:chExt cx="0" cy="0"/>
        </a:xfrm>
      </p:grpSpPr>
      <p:pic>
        <p:nvPicPr>
          <p:cNvPr id="2" name="Picture 6" descr="Cartoon Transparent Background Aesthetic Tumblr Stars Aesthetic Cute Font | Images and Photos finder">
            <a:extLst>
              <a:ext uri="{FF2B5EF4-FFF2-40B4-BE49-F238E27FC236}">
                <a16:creationId xmlns:a16="http://schemas.microsoft.com/office/drawing/2014/main" id="{5D0B2BC3-5481-CC35-4982-3DEEB95791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764908" y="0"/>
            <a:ext cx="5143500" cy="5143500"/>
          </a:xfrm>
          <a:prstGeom prst="rect">
            <a:avLst/>
          </a:prstGeom>
          <a:noFill/>
          <a:ln>
            <a:noFill/>
          </a:ln>
          <a:effectLst/>
        </p:spPr>
      </p:pic>
      <p:pic>
        <p:nvPicPr>
          <p:cNvPr id="3" name="Picture 6" descr="Cartoon Transparent Background Aesthetic Tumblr Stars Aesthetic Cute Font | Images and Photos finder">
            <a:extLst>
              <a:ext uri="{FF2B5EF4-FFF2-40B4-BE49-F238E27FC236}">
                <a16:creationId xmlns:a16="http://schemas.microsoft.com/office/drawing/2014/main" id="{C3893321-9DC8-48BC-E36F-E0E69BD42E0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7765407" y="0"/>
            <a:ext cx="5143500" cy="5143500"/>
          </a:xfrm>
          <a:prstGeom prst="rect">
            <a:avLst/>
          </a:prstGeom>
          <a:noFill/>
          <a:ln>
            <a:noFill/>
          </a:ln>
          <a:effectLst/>
        </p:spPr>
      </p:pic>
      <p:pic>
        <p:nvPicPr>
          <p:cNvPr id="7" name="Picture 6">
            <a:extLst>
              <a:ext uri="{FF2B5EF4-FFF2-40B4-BE49-F238E27FC236}">
                <a16:creationId xmlns:a16="http://schemas.microsoft.com/office/drawing/2014/main" id="{1D38D2C1-D5B6-9AE1-DA3A-5A75F9702D0E}"/>
              </a:ext>
            </a:extLst>
          </p:cNvPr>
          <p:cNvPicPr>
            <a:picLocks noChangeAspect="1"/>
          </p:cNvPicPr>
          <p:nvPr/>
        </p:nvPicPr>
        <p:blipFill>
          <a:blip r:embed="rId4"/>
          <a:stretch>
            <a:fillRect/>
          </a:stretch>
        </p:blipFill>
        <p:spPr>
          <a:xfrm>
            <a:off x="5489221" y="1433657"/>
            <a:ext cx="2276186" cy="22761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42" name="Picture 2" descr="Image preview">
            <a:extLst>
              <a:ext uri="{FF2B5EF4-FFF2-40B4-BE49-F238E27FC236}">
                <a16:creationId xmlns:a16="http://schemas.microsoft.com/office/drawing/2014/main" id="{DC6B9933-7FC5-E663-A9D7-25FF26DBFE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44" b="32444"/>
          <a:stretch/>
        </p:blipFill>
        <p:spPr bwMode="auto">
          <a:xfrm>
            <a:off x="715838" y="506186"/>
            <a:ext cx="4565983" cy="41311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0063980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90000"/>
                <a:lumOff val="10000"/>
              </a:schemeClr>
            </a:gs>
            <a:gs pos="100000">
              <a:srgbClr val="030D1B"/>
            </a:gs>
          </a:gsLst>
          <a:lin ang="5400700" scaled="0"/>
          <a:tileRect/>
        </a:gra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546DE14-AE8A-6A9F-0FFD-4C723EF51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245" y="408232"/>
            <a:ext cx="205740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64FCA73C-8CD0-8055-8C95-444DB8430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945" y="2864428"/>
            <a:ext cx="2524197" cy="1890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A5ABB243-00B5-ADA9-E4A9-4F4511FB6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36" y="3060647"/>
            <a:ext cx="1694492" cy="1694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32" name="Picture 16">
            <a:extLst>
              <a:ext uri="{FF2B5EF4-FFF2-40B4-BE49-F238E27FC236}">
                <a16:creationId xmlns:a16="http://schemas.microsoft.com/office/drawing/2014/main" id="{C9F87EBB-A5C3-07B6-1FA7-F7DF08B0A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9582" y="608365"/>
            <a:ext cx="1836442" cy="1963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34" name="Picture 18">
            <a:extLst>
              <a:ext uri="{FF2B5EF4-FFF2-40B4-BE49-F238E27FC236}">
                <a16:creationId xmlns:a16="http://schemas.microsoft.com/office/drawing/2014/main" id="{DAEB696F-D00A-9E11-0F22-E69CBC09FA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7987" y="3040776"/>
            <a:ext cx="2262234" cy="1694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A48584-9FC8-C29E-194C-1C805A944330}"/>
              </a:ext>
            </a:extLst>
          </p:cNvPr>
          <p:cNvSpPr txBox="1"/>
          <p:nvPr/>
        </p:nvSpPr>
        <p:spPr>
          <a:xfrm>
            <a:off x="5715000" y="49487"/>
            <a:ext cx="4572000" cy="338554"/>
          </a:xfrm>
          <a:prstGeom prst="rect">
            <a:avLst/>
          </a:prstGeom>
          <a:noFill/>
        </p:spPr>
        <p:txBody>
          <a:bodyPr wrap="square">
            <a:spAutoFit/>
          </a:bodyPr>
          <a:lstStyle/>
          <a:p>
            <a:r>
              <a:rPr lang="en-US" sz="1600" b="0" i="0">
                <a:solidFill>
                  <a:schemeClr val="tx1"/>
                </a:solidFill>
                <a:effectLst/>
                <a:latin typeface="Barlow" panose="00000500000000000000" pitchFamily="2" charset="0"/>
                <a:cs typeface="Biome Light" panose="020B0502040204020203" pitchFamily="34" charset="0"/>
              </a:rPr>
              <a:t>BMP390</a:t>
            </a:r>
            <a:endParaRPr lang="en-US" sz="1600">
              <a:solidFill>
                <a:schemeClr val="tx1"/>
              </a:solidFill>
              <a:latin typeface="Barlow" panose="00000500000000000000" pitchFamily="2" charset="0"/>
              <a:cs typeface="Biome Light" panose="020B0502040204020203" pitchFamily="34" charset="0"/>
            </a:endParaRPr>
          </a:p>
        </p:txBody>
      </p:sp>
      <p:sp>
        <p:nvSpPr>
          <p:cNvPr id="5" name="TextBox 4">
            <a:extLst>
              <a:ext uri="{FF2B5EF4-FFF2-40B4-BE49-F238E27FC236}">
                <a16:creationId xmlns:a16="http://schemas.microsoft.com/office/drawing/2014/main" id="{9C6ADAAD-10D0-5BF6-57A2-86CF635AB1AC}"/>
              </a:ext>
            </a:extLst>
          </p:cNvPr>
          <p:cNvSpPr txBox="1"/>
          <p:nvPr/>
        </p:nvSpPr>
        <p:spPr>
          <a:xfrm>
            <a:off x="7133359" y="4735268"/>
            <a:ext cx="5143500" cy="338554"/>
          </a:xfrm>
          <a:prstGeom prst="rect">
            <a:avLst/>
          </a:prstGeom>
          <a:noFill/>
        </p:spPr>
        <p:txBody>
          <a:bodyPr wrap="square">
            <a:spAutoFit/>
          </a:bodyPr>
          <a:lstStyle/>
          <a:p>
            <a:r>
              <a:rPr lang="en-US" sz="1600" b="0" i="0">
                <a:solidFill>
                  <a:schemeClr val="tx1"/>
                </a:solidFill>
                <a:effectLst/>
                <a:latin typeface="Barlow" panose="00000500000000000000" pitchFamily="2" charset="0"/>
              </a:rPr>
              <a:t>SI1145</a:t>
            </a:r>
            <a:endParaRPr lang="en-US" sz="1600">
              <a:solidFill>
                <a:schemeClr val="tx1"/>
              </a:solidFill>
              <a:latin typeface="Barlow" panose="00000500000000000000" pitchFamily="2" charset="0"/>
            </a:endParaRPr>
          </a:p>
        </p:txBody>
      </p:sp>
      <p:sp>
        <p:nvSpPr>
          <p:cNvPr id="7" name="TextBox 6">
            <a:extLst>
              <a:ext uri="{FF2B5EF4-FFF2-40B4-BE49-F238E27FC236}">
                <a16:creationId xmlns:a16="http://schemas.microsoft.com/office/drawing/2014/main" id="{6CC1D889-C009-2A2A-E06C-C7B17C882726}"/>
              </a:ext>
            </a:extLst>
          </p:cNvPr>
          <p:cNvSpPr txBox="1"/>
          <p:nvPr/>
        </p:nvSpPr>
        <p:spPr>
          <a:xfrm>
            <a:off x="802698" y="4735268"/>
            <a:ext cx="6135832" cy="338554"/>
          </a:xfrm>
          <a:prstGeom prst="rect">
            <a:avLst/>
          </a:prstGeom>
          <a:noFill/>
        </p:spPr>
        <p:txBody>
          <a:bodyPr wrap="square">
            <a:spAutoFit/>
          </a:bodyPr>
          <a:lstStyle/>
          <a:p>
            <a:r>
              <a:rPr lang="en-US" sz="1600" b="0" i="0">
                <a:solidFill>
                  <a:schemeClr val="tx1"/>
                </a:solidFill>
                <a:effectLst/>
                <a:latin typeface="Barlow" panose="00000500000000000000" pitchFamily="2" charset="0"/>
              </a:rPr>
              <a:t>MPU6050</a:t>
            </a:r>
            <a:endParaRPr lang="en-US" sz="1600">
              <a:solidFill>
                <a:schemeClr val="tx1"/>
              </a:solidFill>
              <a:latin typeface="Barlow" panose="00000500000000000000" pitchFamily="2" charset="0"/>
            </a:endParaRPr>
          </a:p>
        </p:txBody>
      </p:sp>
      <p:sp>
        <p:nvSpPr>
          <p:cNvPr id="9" name="TextBox 8">
            <a:extLst>
              <a:ext uri="{FF2B5EF4-FFF2-40B4-BE49-F238E27FC236}">
                <a16:creationId xmlns:a16="http://schemas.microsoft.com/office/drawing/2014/main" id="{55E87AE7-6842-7322-8E07-488569DECF7C}"/>
              </a:ext>
            </a:extLst>
          </p:cNvPr>
          <p:cNvSpPr txBox="1"/>
          <p:nvPr/>
        </p:nvSpPr>
        <p:spPr>
          <a:xfrm>
            <a:off x="2120329" y="225617"/>
            <a:ext cx="6135832" cy="338554"/>
          </a:xfrm>
          <a:prstGeom prst="rect">
            <a:avLst/>
          </a:prstGeom>
          <a:noFill/>
        </p:spPr>
        <p:txBody>
          <a:bodyPr wrap="square">
            <a:spAutoFit/>
          </a:bodyPr>
          <a:lstStyle/>
          <a:p>
            <a:r>
              <a:rPr lang="en-US" sz="1600" b="0" i="0">
                <a:solidFill>
                  <a:schemeClr val="tx1"/>
                </a:solidFill>
                <a:effectLst/>
                <a:latin typeface="Barlow" panose="00000500000000000000" pitchFamily="2" charset="0"/>
              </a:rPr>
              <a:t>RTC ds3231</a:t>
            </a:r>
            <a:endParaRPr lang="en-US" sz="1600">
              <a:solidFill>
                <a:schemeClr val="tx1"/>
              </a:solidFill>
              <a:latin typeface="Barlow" panose="00000500000000000000" pitchFamily="2" charset="0"/>
            </a:endParaRPr>
          </a:p>
        </p:txBody>
      </p:sp>
      <p:sp>
        <p:nvSpPr>
          <p:cNvPr id="11" name="TextBox 10">
            <a:extLst>
              <a:ext uri="{FF2B5EF4-FFF2-40B4-BE49-F238E27FC236}">
                <a16:creationId xmlns:a16="http://schemas.microsoft.com/office/drawing/2014/main" id="{606A7130-3AFF-5A67-D629-991F6D02EA4F}"/>
              </a:ext>
            </a:extLst>
          </p:cNvPr>
          <p:cNvSpPr txBox="1"/>
          <p:nvPr/>
        </p:nvSpPr>
        <p:spPr>
          <a:xfrm>
            <a:off x="3569277" y="4742121"/>
            <a:ext cx="6135832" cy="338554"/>
          </a:xfrm>
          <a:prstGeom prst="rect">
            <a:avLst/>
          </a:prstGeom>
          <a:noFill/>
        </p:spPr>
        <p:txBody>
          <a:bodyPr wrap="square">
            <a:spAutoFit/>
          </a:bodyPr>
          <a:lstStyle/>
          <a:p>
            <a:r>
              <a:rPr lang="en-US" sz="1600" b="0" i="0" err="1">
                <a:solidFill>
                  <a:schemeClr val="tx1"/>
                </a:solidFill>
                <a:effectLst/>
                <a:latin typeface="Barlow" panose="00000500000000000000" pitchFamily="2" charset="0"/>
              </a:rPr>
              <a:t>Seeeduino</a:t>
            </a:r>
            <a:r>
              <a:rPr lang="en-US" sz="1600" b="0" i="0">
                <a:solidFill>
                  <a:schemeClr val="tx1"/>
                </a:solidFill>
                <a:effectLst/>
                <a:latin typeface="Barlow" panose="00000500000000000000" pitchFamily="2" charset="0"/>
              </a:rPr>
              <a:t> Xiao</a:t>
            </a:r>
            <a:endParaRPr lang="en-US" sz="1600">
              <a:solidFill>
                <a:schemeClr val="tx1"/>
              </a:solidFill>
              <a:latin typeface="Barlow" panose="00000500000000000000" pitchFamily="2" charset="0"/>
            </a:endParaRPr>
          </a:p>
        </p:txBody>
      </p:sp>
    </p:spTree>
    <p:extLst>
      <p:ext uri="{BB962C8B-B14F-4D97-AF65-F5344CB8AC3E}">
        <p14:creationId xmlns:p14="http://schemas.microsoft.com/office/powerpoint/2010/main" val="369211129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7B992E97-F220-D5F8-4316-4E3CF8363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234" y="513504"/>
            <a:ext cx="1980314" cy="1980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8A95AFE8-89B0-C4B3-6DD5-42D56DD20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267" y="361005"/>
            <a:ext cx="3275311" cy="2179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3ADD607-424D-795E-A819-2C80D2BDD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266" y="2738005"/>
            <a:ext cx="3184214" cy="2118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14">
            <a:extLst>
              <a:ext uri="{FF2B5EF4-FFF2-40B4-BE49-F238E27FC236}">
                <a16:creationId xmlns:a16="http://schemas.microsoft.com/office/drawing/2014/main" id="{72EE85B1-E93F-4E80-E682-100463805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2422" y="2735998"/>
            <a:ext cx="1980313" cy="1980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3F93D8-2F65-7C07-123E-5C9BFFF2A23F}"/>
              </a:ext>
            </a:extLst>
          </p:cNvPr>
          <p:cNvSpPr txBox="1"/>
          <p:nvPr/>
        </p:nvSpPr>
        <p:spPr>
          <a:xfrm>
            <a:off x="5673436" y="4803784"/>
            <a:ext cx="4572000" cy="338554"/>
          </a:xfrm>
          <a:prstGeom prst="rect">
            <a:avLst/>
          </a:prstGeom>
          <a:noFill/>
        </p:spPr>
        <p:txBody>
          <a:bodyPr wrap="square">
            <a:spAutoFit/>
          </a:bodyPr>
          <a:lstStyle/>
          <a:p>
            <a:r>
              <a:rPr lang="en-US" sz="1600" b="0" i="0">
                <a:solidFill>
                  <a:schemeClr val="tx1"/>
                </a:solidFill>
                <a:effectLst/>
                <a:latin typeface="Barlow" panose="00000500000000000000" pitchFamily="2" charset="0"/>
              </a:rPr>
              <a:t>Oxygen Sensor</a:t>
            </a:r>
            <a:endParaRPr lang="en-US" sz="1600">
              <a:solidFill>
                <a:schemeClr val="tx1"/>
              </a:solidFill>
              <a:latin typeface="Barlow" panose="00000500000000000000" pitchFamily="2" charset="0"/>
            </a:endParaRPr>
          </a:p>
        </p:txBody>
      </p:sp>
      <p:sp>
        <p:nvSpPr>
          <p:cNvPr id="9" name="TextBox 8">
            <a:extLst>
              <a:ext uri="{FF2B5EF4-FFF2-40B4-BE49-F238E27FC236}">
                <a16:creationId xmlns:a16="http://schemas.microsoft.com/office/drawing/2014/main" id="{B20AB251-D476-53AF-4E91-D62E2BBB17FB}"/>
              </a:ext>
            </a:extLst>
          </p:cNvPr>
          <p:cNvSpPr txBox="1"/>
          <p:nvPr/>
        </p:nvSpPr>
        <p:spPr>
          <a:xfrm>
            <a:off x="4483677" y="28495"/>
            <a:ext cx="5122718" cy="338554"/>
          </a:xfrm>
          <a:prstGeom prst="rect">
            <a:avLst/>
          </a:prstGeom>
          <a:noFill/>
        </p:spPr>
        <p:txBody>
          <a:bodyPr wrap="square">
            <a:spAutoFit/>
          </a:bodyPr>
          <a:lstStyle/>
          <a:p>
            <a:r>
              <a:rPr lang="en-US" sz="1600" b="0" i="0">
                <a:solidFill>
                  <a:schemeClr val="tx1"/>
                </a:solidFill>
                <a:effectLst/>
                <a:latin typeface="Barlow" panose="00000500000000000000" pitchFamily="2" charset="0"/>
              </a:rPr>
              <a:t>Ozone Sensor</a:t>
            </a:r>
            <a:endParaRPr lang="en-US" sz="1600">
              <a:solidFill>
                <a:schemeClr val="tx1"/>
              </a:solidFill>
              <a:latin typeface="Barlow" panose="00000500000000000000" pitchFamily="2" charset="0"/>
            </a:endParaRPr>
          </a:p>
        </p:txBody>
      </p:sp>
      <p:sp>
        <p:nvSpPr>
          <p:cNvPr id="11" name="TextBox 10">
            <a:extLst>
              <a:ext uri="{FF2B5EF4-FFF2-40B4-BE49-F238E27FC236}">
                <a16:creationId xmlns:a16="http://schemas.microsoft.com/office/drawing/2014/main" id="{44506DE1-4C50-9EBE-CAC2-9328E0F2167B}"/>
              </a:ext>
            </a:extLst>
          </p:cNvPr>
          <p:cNvSpPr txBox="1"/>
          <p:nvPr/>
        </p:nvSpPr>
        <p:spPr>
          <a:xfrm>
            <a:off x="1117023" y="163577"/>
            <a:ext cx="5122718" cy="769441"/>
          </a:xfrm>
          <a:prstGeom prst="rect">
            <a:avLst/>
          </a:prstGeom>
          <a:noFill/>
        </p:spPr>
        <p:txBody>
          <a:bodyPr wrap="square">
            <a:spAutoFit/>
          </a:bodyPr>
          <a:lstStyle/>
          <a:p>
            <a:pPr algn="l" fontAlgn="base"/>
            <a:r>
              <a:rPr lang="en-US" sz="1600" b="0" i="0">
                <a:solidFill>
                  <a:schemeClr val="tx1"/>
                </a:solidFill>
                <a:effectLst/>
                <a:latin typeface="Barlow" panose="00000500000000000000" pitchFamily="2" charset="0"/>
              </a:rPr>
              <a:t>MMC5983</a:t>
            </a:r>
          </a:p>
          <a:p>
            <a:br>
              <a:rPr lang="en-US"/>
            </a:br>
            <a:endParaRPr lang="en-US"/>
          </a:p>
        </p:txBody>
      </p:sp>
      <p:sp>
        <p:nvSpPr>
          <p:cNvPr id="13" name="TextBox 12">
            <a:extLst>
              <a:ext uri="{FF2B5EF4-FFF2-40B4-BE49-F238E27FC236}">
                <a16:creationId xmlns:a16="http://schemas.microsoft.com/office/drawing/2014/main" id="{7A559F07-A69B-B77D-FDB1-B4F991CD7AAB}"/>
              </a:ext>
            </a:extLst>
          </p:cNvPr>
          <p:cNvSpPr txBox="1"/>
          <p:nvPr/>
        </p:nvSpPr>
        <p:spPr>
          <a:xfrm>
            <a:off x="2011654" y="4742256"/>
            <a:ext cx="5122718" cy="338554"/>
          </a:xfrm>
          <a:prstGeom prst="rect">
            <a:avLst/>
          </a:prstGeom>
          <a:noFill/>
        </p:spPr>
        <p:txBody>
          <a:bodyPr wrap="square">
            <a:spAutoFit/>
          </a:bodyPr>
          <a:lstStyle/>
          <a:p>
            <a:r>
              <a:rPr lang="en-US" sz="1600" b="0" i="0">
                <a:solidFill>
                  <a:schemeClr val="tx1"/>
                </a:solidFill>
                <a:effectLst/>
                <a:latin typeface="Barlow" panose="00000500000000000000" pitchFamily="2" charset="0"/>
              </a:rPr>
              <a:t>MicroSD Breakout Board</a:t>
            </a:r>
            <a:endParaRPr lang="en-US" sz="1600">
              <a:solidFill>
                <a:schemeClr val="tx1"/>
              </a:solidFill>
              <a:latin typeface="Barlow" panose="00000500000000000000" pitchFamily="2" charset="0"/>
            </a:endParaRPr>
          </a:p>
        </p:txBody>
      </p:sp>
    </p:spTree>
    <p:extLst>
      <p:ext uri="{BB962C8B-B14F-4D97-AF65-F5344CB8AC3E}">
        <p14:creationId xmlns:p14="http://schemas.microsoft.com/office/powerpoint/2010/main" val="8949301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348"/>
        <p:cNvGrpSpPr/>
        <p:nvPr/>
      </p:nvGrpSpPr>
      <p:grpSpPr>
        <a:xfrm>
          <a:off x="0" y="0"/>
          <a:ext cx="0" cy="0"/>
          <a:chOff x="0" y="0"/>
          <a:chExt cx="0" cy="0"/>
        </a:xfrm>
      </p:grpSpPr>
      <p:sp>
        <p:nvSpPr>
          <p:cNvPr id="1350" name="Google Shape;1350;p47"/>
          <p:cNvSpPr/>
          <p:nvPr/>
        </p:nvSpPr>
        <p:spPr>
          <a:xfrm rot="3599977" flipH="1">
            <a:off x="-1666026" y="1872631"/>
            <a:ext cx="119528" cy="119473"/>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raphic 3" descr="Planets of the solar system">
            <a:extLst>
              <a:ext uri="{FF2B5EF4-FFF2-40B4-BE49-F238E27FC236}">
                <a16:creationId xmlns:a16="http://schemas.microsoft.com/office/drawing/2014/main" id="{8680BE28-8EF3-5B4F-8680-16B45E2191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5068" y="1502979"/>
            <a:ext cx="5143500" cy="5143500"/>
          </a:xfrm>
          <a:prstGeom prst="rect">
            <a:avLst/>
          </a:prstGeom>
          <a:effectLst>
            <a:outerShdw blurRad="50800" dist="38100" dir="5400000" algn="t" rotWithShape="0">
              <a:prstClr val="black">
                <a:alpha val="40000"/>
              </a:prstClr>
            </a:outerShdw>
          </a:effectLst>
        </p:spPr>
      </p:pic>
      <p:pic>
        <p:nvPicPr>
          <p:cNvPr id="5" name="Graphic 4" descr="Planets of the solar system">
            <a:extLst>
              <a:ext uri="{FF2B5EF4-FFF2-40B4-BE49-F238E27FC236}">
                <a16:creationId xmlns:a16="http://schemas.microsoft.com/office/drawing/2014/main" id="{E077BDEE-70E9-23EC-ADD1-5F14E0584D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854251" y="-1476683"/>
            <a:ext cx="5143500" cy="5143500"/>
          </a:xfrm>
          <a:prstGeom prst="rect">
            <a:avLst/>
          </a:prstGeom>
          <a:effectLst>
            <a:outerShdw blurRad="50800" dist="38100" dir="5400000" algn="t" rotWithShape="0">
              <a:prstClr val="black">
                <a:alpha val="40000"/>
              </a:prstClr>
            </a:outerShdw>
          </a:effectLst>
        </p:spPr>
      </p:pic>
      <p:sp>
        <p:nvSpPr>
          <p:cNvPr id="1349" name="Google Shape;1349;p47"/>
          <p:cNvSpPr txBox="1">
            <a:spLocks noGrp="1"/>
          </p:cNvSpPr>
          <p:nvPr>
            <p:ph type="title"/>
          </p:nvPr>
        </p:nvSpPr>
        <p:spPr>
          <a:xfrm>
            <a:off x="1080655" y="1292973"/>
            <a:ext cx="6982690" cy="12787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8000" dirty="0"/>
              <a:t>Control System</a:t>
            </a:r>
            <a:br>
              <a:rPr lang="en-US" sz="8000" dirty="0"/>
            </a:br>
            <a:r>
              <a:rPr lang="en-US" sz="8000" dirty="0"/>
              <a:t>Software Development</a:t>
            </a:r>
            <a:endParaRPr sz="8000" dirty="0">
              <a:solidFill>
                <a:schemeClr val="dk1"/>
              </a:solidFill>
            </a:endParaRPr>
          </a:p>
        </p:txBody>
      </p:sp>
    </p:spTree>
    <p:extLst>
      <p:ext uri="{BB962C8B-B14F-4D97-AF65-F5344CB8AC3E}">
        <p14:creationId xmlns:p14="http://schemas.microsoft.com/office/powerpoint/2010/main" val="636754764"/>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90000"/>
                <a:lumOff val="10000"/>
              </a:schemeClr>
            </a:gs>
            <a:gs pos="100000">
              <a:srgbClr val="030D1B"/>
            </a:gs>
          </a:gsLst>
          <a:lin ang="5400700" scaled="0"/>
          <a:tileRect/>
        </a:gradFill>
        <a:effectLst/>
      </p:bgPr>
    </p:bg>
    <p:spTree>
      <p:nvGrpSpPr>
        <p:cNvPr id="1" name=""/>
        <p:cNvGrpSpPr/>
        <p:nvPr/>
      </p:nvGrpSpPr>
      <p:grpSpPr>
        <a:xfrm>
          <a:off x="0" y="0"/>
          <a:ext cx="0" cy="0"/>
          <a:chOff x="0" y="0"/>
          <a:chExt cx="0" cy="0"/>
        </a:xfrm>
      </p:grpSpPr>
      <p:pic>
        <p:nvPicPr>
          <p:cNvPr id="7" name="Picture 6" descr="Cartoon Transparent Background Aesthetic Tumblr Stars Aesthetic Cute Font | Images and Photos finder">
            <a:extLst>
              <a:ext uri="{FF2B5EF4-FFF2-40B4-BE49-F238E27FC236}">
                <a16:creationId xmlns:a16="http://schemas.microsoft.com/office/drawing/2014/main" id="{6E8F504D-3706-8780-67BC-7CE338BAA10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429126" y="0"/>
            <a:ext cx="5143500" cy="5143500"/>
          </a:xfrm>
          <a:prstGeom prst="rect">
            <a:avLst/>
          </a:prstGeom>
          <a:noFill/>
          <a:ln>
            <a:noFill/>
          </a:ln>
          <a:effectLst/>
        </p:spPr>
      </p:pic>
      <p:pic>
        <p:nvPicPr>
          <p:cNvPr id="8" name="Picture 6" descr="Cartoon Transparent Background Aesthetic Tumblr Stars Aesthetic Cute Font | Images and Photos finder">
            <a:extLst>
              <a:ext uri="{FF2B5EF4-FFF2-40B4-BE49-F238E27FC236}">
                <a16:creationId xmlns:a16="http://schemas.microsoft.com/office/drawing/2014/main" id="{EC160815-87E8-E57F-6309-4C6CCBBE783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991090" y="-93518"/>
            <a:ext cx="5143500" cy="5143500"/>
          </a:xfrm>
          <a:prstGeom prst="rect">
            <a:avLst/>
          </a:prstGeom>
          <a:noFill/>
          <a:ln>
            <a:noFill/>
          </a:ln>
          <a:effectLst/>
        </p:spPr>
      </p:pic>
      <p:pic>
        <p:nvPicPr>
          <p:cNvPr id="1026" name="x_Picture 1">
            <a:extLst>
              <a:ext uri="{FF2B5EF4-FFF2-40B4-BE49-F238E27FC236}">
                <a16:creationId xmlns:a16="http://schemas.microsoft.com/office/drawing/2014/main" id="{42DED4AD-4B76-4E45-85E3-662B9B92D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095" y="326571"/>
            <a:ext cx="3285375" cy="44016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x_Picture 2">
            <a:extLst>
              <a:ext uri="{FF2B5EF4-FFF2-40B4-BE49-F238E27FC236}">
                <a16:creationId xmlns:a16="http://schemas.microsoft.com/office/drawing/2014/main" id="{E2C38BE6-628B-EC7D-7531-F43DA1E84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24" y="368652"/>
            <a:ext cx="5242471" cy="43900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728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6" descr="Cartoon Transparent Background Aesthetic Tumblr Stars Aesthetic Cute Font | Images and Photos finder">
            <a:extLst>
              <a:ext uri="{FF2B5EF4-FFF2-40B4-BE49-F238E27FC236}">
                <a16:creationId xmlns:a16="http://schemas.microsoft.com/office/drawing/2014/main" id="{8A3B802F-67E9-06CB-3998-5A4B2F0373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4572000" y="0"/>
            <a:ext cx="5143500" cy="5143500"/>
          </a:xfrm>
          <a:prstGeom prst="rect">
            <a:avLst/>
          </a:prstGeom>
          <a:noFill/>
          <a:ln>
            <a:noFill/>
          </a:ln>
          <a:effectLst/>
        </p:spPr>
      </p:pic>
      <p:pic>
        <p:nvPicPr>
          <p:cNvPr id="7" name="Picture 6" descr="Cartoon Transparent Background Aesthetic Tumblr Stars Aesthetic Cute Font | Images and Photos finder">
            <a:extLst>
              <a:ext uri="{FF2B5EF4-FFF2-40B4-BE49-F238E27FC236}">
                <a16:creationId xmlns:a16="http://schemas.microsoft.com/office/drawing/2014/main" id="{7563C4B4-BFD7-8226-4C2F-B4FFB254928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156765" y="237846"/>
            <a:ext cx="5143500" cy="5143500"/>
          </a:xfrm>
          <a:prstGeom prst="rect">
            <a:avLst/>
          </a:prstGeom>
          <a:noFill/>
          <a:ln>
            <a:noFill/>
          </a:ln>
          <a:effectLst/>
        </p:spPr>
      </p:pic>
      <p:pic>
        <p:nvPicPr>
          <p:cNvPr id="5" name="Picture 5" descr="Chart, line chart&#10;&#10;Description automatically generated">
            <a:extLst>
              <a:ext uri="{FF2B5EF4-FFF2-40B4-BE49-F238E27FC236}">
                <a16:creationId xmlns:a16="http://schemas.microsoft.com/office/drawing/2014/main" id="{3D9D1809-FCC1-CDB5-0FD8-D4436491FB35}"/>
              </a:ext>
            </a:extLst>
          </p:cNvPr>
          <p:cNvPicPr>
            <a:picLocks noChangeAspect="1"/>
          </p:cNvPicPr>
          <p:nvPr/>
        </p:nvPicPr>
        <p:blipFill>
          <a:blip r:embed="rId4"/>
          <a:stretch>
            <a:fillRect/>
          </a:stretch>
        </p:blipFill>
        <p:spPr>
          <a:xfrm>
            <a:off x="741229" y="2642434"/>
            <a:ext cx="4016642" cy="2422907"/>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A5211533-C3BF-E2E1-E464-780D483E8181}"/>
              </a:ext>
            </a:extLst>
          </p:cNvPr>
          <p:cNvSpPr txBox="1"/>
          <p:nvPr/>
        </p:nvSpPr>
        <p:spPr>
          <a:xfrm>
            <a:off x="4659899" y="1919159"/>
            <a:ext cx="319406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solidFill>
                  <a:schemeClr val="tx1"/>
                </a:solidFill>
                <a:latin typeface="Anton"/>
              </a:rPr>
              <a:t>Data From</a:t>
            </a:r>
          </a:p>
          <a:p>
            <a:pPr algn="ctr"/>
            <a:r>
              <a:rPr lang="en-US" sz="4400" dirty="0">
                <a:solidFill>
                  <a:schemeClr val="tx1"/>
                </a:solidFill>
                <a:latin typeface="Anton"/>
              </a:rPr>
              <a:t> Fall 2022</a:t>
            </a:r>
          </a:p>
        </p:txBody>
      </p:sp>
      <p:pic>
        <p:nvPicPr>
          <p:cNvPr id="4" name="Picture 4" descr="Chart, line chart&#10;&#10;Description automatically generated">
            <a:extLst>
              <a:ext uri="{FF2B5EF4-FFF2-40B4-BE49-F238E27FC236}">
                <a16:creationId xmlns:a16="http://schemas.microsoft.com/office/drawing/2014/main" id="{FBFC697F-ADF7-1DD7-CAE3-5DB9E0AC0811}"/>
              </a:ext>
            </a:extLst>
          </p:cNvPr>
          <p:cNvPicPr>
            <a:picLocks noChangeAspect="1"/>
          </p:cNvPicPr>
          <p:nvPr/>
        </p:nvPicPr>
        <p:blipFill>
          <a:blip r:embed="rId5"/>
          <a:stretch>
            <a:fillRect/>
          </a:stretch>
        </p:blipFill>
        <p:spPr>
          <a:xfrm>
            <a:off x="735843" y="78158"/>
            <a:ext cx="4022028" cy="24229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89595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hart, histogram&#10;&#10;Description automatically generated">
            <a:extLst>
              <a:ext uri="{FF2B5EF4-FFF2-40B4-BE49-F238E27FC236}">
                <a16:creationId xmlns:a16="http://schemas.microsoft.com/office/drawing/2014/main" id="{A41A2623-0ABB-BA93-9114-08E033906876}"/>
              </a:ext>
            </a:extLst>
          </p:cNvPr>
          <p:cNvPicPr>
            <a:picLocks noChangeAspect="1"/>
          </p:cNvPicPr>
          <p:nvPr/>
        </p:nvPicPr>
        <p:blipFill>
          <a:blip r:embed="rId2"/>
          <a:stretch>
            <a:fillRect/>
          </a:stretch>
        </p:blipFill>
        <p:spPr>
          <a:xfrm>
            <a:off x="3483155" y="84182"/>
            <a:ext cx="4123835" cy="2487568"/>
          </a:xfrm>
          <a:prstGeom prst="rect">
            <a:avLst/>
          </a:prstGeom>
          <a:ln>
            <a:noFill/>
          </a:ln>
          <a:effectLst>
            <a:outerShdw blurRad="190500" algn="tl" rotWithShape="0">
              <a:srgbClr val="000000">
                <a:alpha val="70000"/>
              </a:srgbClr>
            </a:outerShdw>
          </a:effectLst>
        </p:spPr>
      </p:pic>
      <p:pic>
        <p:nvPicPr>
          <p:cNvPr id="3" name="Picture 3" descr="Chart, histogram&#10;&#10;Description automatically generated">
            <a:extLst>
              <a:ext uri="{FF2B5EF4-FFF2-40B4-BE49-F238E27FC236}">
                <a16:creationId xmlns:a16="http://schemas.microsoft.com/office/drawing/2014/main" id="{C2168E05-1FD6-3F7D-6099-D12E11C26842}"/>
              </a:ext>
            </a:extLst>
          </p:cNvPr>
          <p:cNvPicPr>
            <a:picLocks noChangeAspect="1"/>
          </p:cNvPicPr>
          <p:nvPr/>
        </p:nvPicPr>
        <p:blipFill>
          <a:blip r:embed="rId3"/>
          <a:stretch>
            <a:fillRect/>
          </a:stretch>
        </p:blipFill>
        <p:spPr>
          <a:xfrm>
            <a:off x="3483157" y="2571750"/>
            <a:ext cx="4123833" cy="2487567"/>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A5211533-C3BF-E2E1-E464-780D483E8181}"/>
              </a:ext>
            </a:extLst>
          </p:cNvPr>
          <p:cNvSpPr txBox="1"/>
          <p:nvPr/>
        </p:nvSpPr>
        <p:spPr>
          <a:xfrm>
            <a:off x="-211274" y="1968230"/>
            <a:ext cx="33926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chemeClr val="tx1"/>
                </a:solidFill>
                <a:latin typeface="Anton"/>
              </a:rPr>
              <a:t>Data From </a:t>
            </a:r>
          </a:p>
          <a:p>
            <a:pPr algn="ctr"/>
            <a:r>
              <a:rPr lang="en-US" sz="3600" dirty="0">
                <a:solidFill>
                  <a:schemeClr val="tx1"/>
                </a:solidFill>
                <a:latin typeface="Anton"/>
              </a:rPr>
              <a:t>Fall 2022 </a:t>
            </a:r>
          </a:p>
        </p:txBody>
      </p:sp>
      <p:pic>
        <p:nvPicPr>
          <p:cNvPr id="7" name="Picture 6" descr="Cartoon Transparent Background Aesthetic Tumblr Stars Aesthetic Cute Font | Images and Photos finder">
            <a:extLst>
              <a:ext uri="{FF2B5EF4-FFF2-40B4-BE49-F238E27FC236}">
                <a16:creationId xmlns:a16="http://schemas.microsoft.com/office/drawing/2014/main" id="{7563C4B4-BFD7-8226-4C2F-B4FFB254928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263989" y="-3355"/>
            <a:ext cx="5143500" cy="5143500"/>
          </a:xfrm>
          <a:prstGeom prst="rect">
            <a:avLst/>
          </a:prstGeom>
          <a:noFill/>
          <a:ln>
            <a:noFill/>
          </a:ln>
          <a:effectLst/>
        </p:spPr>
      </p:pic>
      <p:pic>
        <p:nvPicPr>
          <p:cNvPr id="8" name="Picture 6" descr="Cartoon Transparent Background Aesthetic Tumblr Stars Aesthetic Cute Font | Images and Photos finder">
            <a:extLst>
              <a:ext uri="{FF2B5EF4-FFF2-40B4-BE49-F238E27FC236}">
                <a16:creationId xmlns:a16="http://schemas.microsoft.com/office/drawing/2014/main" id="{8A3B802F-67E9-06CB-3998-5A4B2F0373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7419367" y="-177800"/>
            <a:ext cx="5143500" cy="5143500"/>
          </a:xfrm>
          <a:prstGeom prst="rect">
            <a:avLst/>
          </a:prstGeom>
          <a:noFill/>
          <a:ln>
            <a:noFill/>
          </a:ln>
          <a:effectLst/>
        </p:spPr>
      </p:pic>
    </p:spTree>
    <p:extLst>
      <p:ext uri="{BB962C8B-B14F-4D97-AF65-F5344CB8AC3E}">
        <p14:creationId xmlns:p14="http://schemas.microsoft.com/office/powerpoint/2010/main" val="991751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90000"/>
                <a:lumOff val="10000"/>
              </a:schemeClr>
            </a:gs>
            <a:gs pos="100000">
              <a:srgbClr val="030D1B"/>
            </a:gs>
          </a:gsLst>
          <a:lin ang="5400700" scaled="0"/>
          <a:tileRect/>
        </a:gradFill>
        <a:effectLst/>
      </p:bgPr>
    </p:bg>
    <p:spTree>
      <p:nvGrpSpPr>
        <p:cNvPr id="1" name="Shape 1142"/>
        <p:cNvGrpSpPr/>
        <p:nvPr/>
      </p:nvGrpSpPr>
      <p:grpSpPr>
        <a:xfrm>
          <a:off x="0" y="0"/>
          <a:ext cx="0" cy="0"/>
          <a:chOff x="0" y="0"/>
          <a:chExt cx="0" cy="0"/>
        </a:xfrm>
      </p:grpSpPr>
      <p:sp>
        <p:nvSpPr>
          <p:cNvPr id="1144" name="Google Shape;1144;p42"/>
          <p:cNvSpPr txBox="1">
            <a:spLocks noGrp="1"/>
          </p:cNvSpPr>
          <p:nvPr>
            <p:ph type="title"/>
          </p:nvPr>
        </p:nvSpPr>
        <p:spPr>
          <a:xfrm>
            <a:off x="716850" y="257847"/>
            <a:ext cx="7710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Project Team</a:t>
            </a:r>
            <a:endParaRPr dirty="0"/>
          </a:p>
        </p:txBody>
      </p:sp>
      <p:sp>
        <p:nvSpPr>
          <p:cNvPr id="1145" name="Google Shape;1145;p42"/>
          <p:cNvSpPr/>
          <p:nvPr/>
        </p:nvSpPr>
        <p:spPr>
          <a:xfrm>
            <a:off x="9061811" y="488492"/>
            <a:ext cx="5223" cy="36560"/>
          </a:xfrm>
          <a:custGeom>
            <a:avLst/>
            <a:gdLst/>
            <a:ahLst/>
            <a:cxnLst/>
            <a:rect l="l" t="t" r="r" b="b"/>
            <a:pathLst>
              <a:path w="32" h="224" extrusionOk="0">
                <a:moveTo>
                  <a:pt x="32" y="0"/>
                </a:moveTo>
                <a:cubicBezTo>
                  <a:pt x="9" y="45"/>
                  <a:pt x="0" y="90"/>
                  <a:pt x="0" y="121"/>
                </a:cubicBezTo>
                <a:cubicBezTo>
                  <a:pt x="0" y="161"/>
                  <a:pt x="9" y="192"/>
                  <a:pt x="32" y="224"/>
                </a:cubicBezTo>
                <a:lnTo>
                  <a:pt x="32" y="0"/>
                </a:lnTo>
                <a:close/>
              </a:path>
            </a:pathLst>
          </a:custGeom>
          <a:solidFill>
            <a:srgbClr val="0606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46" name="Google Shape;1146;p42"/>
          <p:cNvSpPr/>
          <p:nvPr/>
        </p:nvSpPr>
        <p:spPr>
          <a:xfrm>
            <a:off x="9513752" y="4234399"/>
            <a:ext cx="979" cy="2285"/>
          </a:xfrm>
          <a:custGeom>
            <a:avLst/>
            <a:gdLst/>
            <a:ahLst/>
            <a:cxnLst/>
            <a:rect l="l" t="t" r="r" b="b"/>
            <a:pathLst>
              <a:path w="6" h="14" extrusionOk="0">
                <a:moveTo>
                  <a:pt x="5" y="0"/>
                </a:moveTo>
                <a:cubicBezTo>
                  <a:pt x="1" y="9"/>
                  <a:pt x="1" y="9"/>
                  <a:pt x="1" y="14"/>
                </a:cubicBezTo>
                <a:cubicBezTo>
                  <a:pt x="1" y="9"/>
                  <a:pt x="5" y="9"/>
                  <a:pt x="5" y="0"/>
                </a:cubicBezTo>
                <a:close/>
              </a:path>
            </a:pathLst>
          </a:custGeom>
          <a:solidFill>
            <a:srgbClr val="0606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0" name="Picture 6" descr="Cartoon Transparent Background Aesthetic Tumblr Stars Aesthetic Cute Font | Images and Photos finder">
            <a:extLst>
              <a:ext uri="{FF2B5EF4-FFF2-40B4-BE49-F238E27FC236}">
                <a16:creationId xmlns:a16="http://schemas.microsoft.com/office/drawing/2014/main" id="{FFFFA38F-67FA-BDA9-5473-97C398F042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042413" y="0"/>
            <a:ext cx="5210657" cy="5143500"/>
          </a:xfrm>
          <a:prstGeom prst="rect">
            <a:avLst/>
          </a:prstGeom>
          <a:noFill/>
          <a:ln>
            <a:noFill/>
          </a:ln>
          <a:effectLst/>
        </p:spPr>
      </p:pic>
      <p:pic>
        <p:nvPicPr>
          <p:cNvPr id="3" name="Picture 6" descr="Cartoon Transparent Background Aesthetic Tumblr Stars Aesthetic Cute Font | Images and Photos finder">
            <a:extLst>
              <a:ext uri="{FF2B5EF4-FFF2-40B4-BE49-F238E27FC236}">
                <a16:creationId xmlns:a16="http://schemas.microsoft.com/office/drawing/2014/main" id="{912EE550-38A2-29C2-B710-D62107990B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325982" y="80033"/>
            <a:ext cx="4539874" cy="5143500"/>
          </a:xfrm>
          <a:prstGeom prst="rect">
            <a:avLst/>
          </a:prstGeom>
          <a:noFill/>
          <a:ln>
            <a:noFill/>
          </a:ln>
          <a:effectLst/>
        </p:spPr>
      </p:pic>
      <p:sp>
        <p:nvSpPr>
          <p:cNvPr id="1143" name="Google Shape;1143;p42"/>
          <p:cNvSpPr txBox="1">
            <a:spLocks noGrp="1"/>
          </p:cNvSpPr>
          <p:nvPr>
            <p:ph type="body" idx="1"/>
          </p:nvPr>
        </p:nvSpPr>
        <p:spPr>
          <a:xfrm>
            <a:off x="991157" y="887697"/>
            <a:ext cx="7161686" cy="38312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t>Project Manager: Jonathan Lawson</a:t>
            </a:r>
          </a:p>
          <a:p>
            <a:pPr marL="0" lvl="0" indent="0" algn="l" rtl="0">
              <a:spcBef>
                <a:spcPts val="0"/>
              </a:spcBef>
              <a:spcAft>
                <a:spcPts val="0"/>
              </a:spcAft>
              <a:buClr>
                <a:schemeClr val="dk1"/>
              </a:buClr>
              <a:buSzPts val="1100"/>
              <a:buFont typeface="Arial"/>
              <a:buNone/>
            </a:pPr>
            <a:endParaRPr lang="en-US" sz="1800" dirty="0"/>
          </a:p>
          <a:p>
            <a:pPr marL="0" lvl="0" indent="0" algn="l" rtl="0">
              <a:spcBef>
                <a:spcPts val="0"/>
              </a:spcBef>
              <a:spcAft>
                <a:spcPts val="0"/>
              </a:spcAft>
              <a:buClr>
                <a:schemeClr val="dk1"/>
              </a:buClr>
              <a:buSzPts val="1100"/>
              <a:buFont typeface="Arial"/>
              <a:buNone/>
            </a:pPr>
            <a:r>
              <a:rPr lang="en-US" sz="1800" dirty="0"/>
              <a:t>Science Principal Investigator: Valia Kaliotzakis</a:t>
            </a:r>
          </a:p>
          <a:p>
            <a:pPr marL="0" lvl="0" indent="0" algn="l" rtl="0">
              <a:spcBef>
                <a:spcPts val="0"/>
              </a:spcBef>
              <a:spcAft>
                <a:spcPts val="0"/>
              </a:spcAft>
              <a:buClr>
                <a:schemeClr val="dk1"/>
              </a:buClr>
              <a:buSzPts val="1100"/>
              <a:buFont typeface="Arial"/>
              <a:buNone/>
            </a:pPr>
            <a:endParaRPr lang="en-US" sz="1800" dirty="0"/>
          </a:p>
          <a:p>
            <a:pPr marL="0" lvl="0" indent="0" algn="l" rtl="0">
              <a:spcBef>
                <a:spcPts val="0"/>
              </a:spcBef>
              <a:spcAft>
                <a:spcPts val="0"/>
              </a:spcAft>
              <a:buClr>
                <a:schemeClr val="dk1"/>
              </a:buClr>
              <a:buSzPts val="1100"/>
              <a:buFont typeface="Arial"/>
              <a:buNone/>
            </a:pPr>
            <a:r>
              <a:rPr lang="en-US" sz="1800" dirty="0"/>
              <a:t>Payload Designer: Elias Razo</a:t>
            </a:r>
          </a:p>
          <a:p>
            <a:pPr marL="0" lvl="0" indent="0" algn="l" rtl="0">
              <a:spcBef>
                <a:spcPts val="0"/>
              </a:spcBef>
              <a:spcAft>
                <a:spcPts val="0"/>
              </a:spcAft>
              <a:buClr>
                <a:schemeClr val="dk1"/>
              </a:buClr>
              <a:buSzPts val="1100"/>
              <a:buFont typeface="Arial"/>
              <a:buNone/>
            </a:pPr>
            <a:endParaRPr lang="en-US" sz="1800" dirty="0"/>
          </a:p>
          <a:p>
            <a:pPr marL="0" lvl="0" indent="0" algn="l" rtl="0">
              <a:spcBef>
                <a:spcPts val="0"/>
              </a:spcBef>
              <a:spcAft>
                <a:spcPts val="0"/>
              </a:spcAft>
              <a:buClr>
                <a:schemeClr val="dk1"/>
              </a:buClr>
              <a:buSzPts val="1100"/>
              <a:buFont typeface="Arial"/>
              <a:buNone/>
            </a:pPr>
            <a:r>
              <a:rPr lang="en-US" sz="1800" dirty="0"/>
              <a:t>Control System/Software: Neal Allado</a:t>
            </a:r>
          </a:p>
          <a:p>
            <a:pPr marL="0" lvl="0" indent="0" algn="l" rtl="0">
              <a:spcBef>
                <a:spcPts val="0"/>
              </a:spcBef>
              <a:spcAft>
                <a:spcPts val="0"/>
              </a:spcAft>
              <a:buClr>
                <a:schemeClr val="dk1"/>
              </a:buClr>
              <a:buSzPts val="1100"/>
              <a:buFont typeface="Arial"/>
              <a:buNone/>
            </a:pPr>
            <a:endParaRPr lang="en-US" sz="1800" dirty="0"/>
          </a:p>
          <a:p>
            <a:pPr marL="0" lvl="0" indent="0" algn="l" rtl="0">
              <a:spcBef>
                <a:spcPts val="0"/>
              </a:spcBef>
              <a:spcAft>
                <a:spcPts val="0"/>
              </a:spcAft>
              <a:buClr>
                <a:schemeClr val="dk1"/>
              </a:buClr>
              <a:buSzPts val="1100"/>
              <a:buFont typeface="Arial"/>
              <a:buNone/>
            </a:pPr>
            <a:r>
              <a:rPr lang="en-US" sz="1800" dirty="0"/>
              <a:t>Electronic Systems Assembly: Ella Barth, Amaya Fisher</a:t>
            </a:r>
          </a:p>
          <a:p>
            <a:pPr marL="0" lvl="0" indent="0" algn="l" rtl="0">
              <a:spcBef>
                <a:spcPts val="0"/>
              </a:spcBef>
              <a:spcAft>
                <a:spcPts val="0"/>
              </a:spcAft>
              <a:buClr>
                <a:schemeClr val="dk1"/>
              </a:buClr>
              <a:buSzPts val="1100"/>
              <a:buFont typeface="Arial"/>
              <a:buNone/>
            </a:pPr>
            <a:endParaRPr lang="en-US" sz="1800" dirty="0"/>
          </a:p>
          <a:p>
            <a:pPr marL="0" lvl="0" indent="0" algn="l" rtl="0">
              <a:spcBef>
                <a:spcPts val="0"/>
              </a:spcBef>
              <a:spcAft>
                <a:spcPts val="0"/>
              </a:spcAft>
              <a:buClr>
                <a:schemeClr val="dk1"/>
              </a:buClr>
              <a:buSzPts val="1100"/>
              <a:buFont typeface="Arial"/>
              <a:buNone/>
            </a:pPr>
            <a:r>
              <a:rPr lang="en-US" sz="1800" dirty="0"/>
              <a:t>Fabrication/Assembly: Angel Gonzalez, Melody Limon,  Elijah Ramirez</a:t>
            </a:r>
          </a:p>
          <a:p>
            <a:pPr marL="0" lvl="0" indent="0" algn="l" rtl="0">
              <a:spcBef>
                <a:spcPts val="0"/>
              </a:spcBef>
              <a:spcAft>
                <a:spcPts val="0"/>
              </a:spcAft>
              <a:buClr>
                <a:schemeClr val="dk1"/>
              </a:buClr>
              <a:buSzPts val="1100"/>
              <a:buFont typeface="Arial"/>
              <a:buNone/>
            </a:pPr>
            <a:endParaRPr lang="en-US" sz="1800" dirty="0"/>
          </a:p>
          <a:p>
            <a:pPr marL="0" lvl="0" indent="0" algn="l" rtl="0">
              <a:spcBef>
                <a:spcPts val="0"/>
              </a:spcBef>
              <a:spcAft>
                <a:spcPts val="0"/>
              </a:spcAft>
              <a:buClr>
                <a:schemeClr val="dk1"/>
              </a:buClr>
              <a:buSzPts val="1100"/>
              <a:buFont typeface="Arial"/>
              <a:buNone/>
            </a:pPr>
            <a:r>
              <a:rPr lang="en-US" sz="1800" dirty="0"/>
              <a:t>Data Analysis: Jacob Ross</a:t>
            </a:r>
          </a:p>
          <a:p>
            <a:pPr marL="0" lvl="0" indent="0" algn="l" rtl="0">
              <a:spcBef>
                <a:spcPts val="0"/>
              </a:spcBef>
              <a:spcAft>
                <a:spcPts val="0"/>
              </a:spcAft>
              <a:buClr>
                <a:schemeClr val="dk1"/>
              </a:buClr>
              <a:buSzPts val="1100"/>
              <a:buFont typeface="Arial"/>
              <a:buNone/>
            </a:pPr>
            <a:endParaRPr lang="en-US" sz="1800" dirty="0"/>
          </a:p>
          <a:p>
            <a:pPr marL="0" lvl="0" indent="0" algn="l" rtl="0">
              <a:spcBef>
                <a:spcPts val="0"/>
              </a:spcBef>
              <a:spcAft>
                <a:spcPts val="0"/>
              </a:spcAft>
              <a:buClr>
                <a:schemeClr val="dk1"/>
              </a:buClr>
              <a:buSzPts val="1100"/>
              <a:buFont typeface="Arial"/>
              <a:buNone/>
            </a:pPr>
            <a:endParaRPr lang="en-US" sz="1800" dirty="0"/>
          </a:p>
          <a:p>
            <a:pPr marL="0" lvl="0" indent="0" algn="l" rtl="0">
              <a:spcBef>
                <a:spcPts val="0"/>
              </a:spcBef>
              <a:spcAft>
                <a:spcPts val="0"/>
              </a:spcAft>
              <a:buClr>
                <a:schemeClr val="dk1"/>
              </a:buClr>
              <a:buSzPts val="1100"/>
              <a:buFont typeface="Arial"/>
              <a:buNone/>
            </a:pPr>
            <a:endParaRPr lang="en-US" sz="1800" dirty="0"/>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earth from space&#10;&#10;Description automatically generated with low confidence">
            <a:extLst>
              <a:ext uri="{FF2B5EF4-FFF2-40B4-BE49-F238E27FC236}">
                <a16:creationId xmlns:a16="http://schemas.microsoft.com/office/drawing/2014/main" id="{52B17C66-43E9-E240-CB86-C31C3B9B377D}"/>
              </a:ext>
            </a:extLst>
          </p:cNvPr>
          <p:cNvPicPr>
            <a:picLocks noChangeAspect="1"/>
          </p:cNvPicPr>
          <p:nvPr/>
        </p:nvPicPr>
        <p:blipFill>
          <a:blip r:embed="rId2"/>
          <a:stretch>
            <a:fillRect/>
          </a:stretch>
        </p:blipFill>
        <p:spPr>
          <a:xfrm>
            <a:off x="0" y="42793"/>
            <a:ext cx="9144000" cy="5057913"/>
          </a:xfrm>
          <a:prstGeom prst="rect">
            <a:avLst/>
          </a:prstGeom>
        </p:spPr>
      </p:pic>
    </p:spTree>
    <p:extLst>
      <p:ext uri="{BB962C8B-B14F-4D97-AF65-F5344CB8AC3E}">
        <p14:creationId xmlns:p14="http://schemas.microsoft.com/office/powerpoint/2010/main" val="3144967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463"/>
        <p:cNvGrpSpPr/>
        <p:nvPr/>
      </p:nvGrpSpPr>
      <p:grpSpPr>
        <a:xfrm>
          <a:off x="0" y="0"/>
          <a:ext cx="0" cy="0"/>
          <a:chOff x="0" y="0"/>
          <a:chExt cx="0" cy="0"/>
        </a:xfrm>
      </p:grpSpPr>
      <p:sp>
        <p:nvSpPr>
          <p:cNvPr id="1464" name="Google Shape;1464;p50"/>
          <p:cNvSpPr txBox="1">
            <a:spLocks noGrp="1"/>
          </p:cNvSpPr>
          <p:nvPr>
            <p:ph type="title"/>
          </p:nvPr>
        </p:nvSpPr>
        <p:spPr>
          <a:xfrm>
            <a:off x="716850" y="1813800"/>
            <a:ext cx="7710300" cy="151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Bioscience</a:t>
            </a:r>
            <a:endParaRPr dirty="0"/>
          </a:p>
        </p:txBody>
      </p:sp>
      <p:sp>
        <p:nvSpPr>
          <p:cNvPr id="1466" name="Google Shape;1466;p50"/>
          <p:cNvSpPr/>
          <p:nvPr/>
        </p:nvSpPr>
        <p:spPr>
          <a:xfrm>
            <a:off x="1789372" y="4918038"/>
            <a:ext cx="60026" cy="59992"/>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7700;p86">
            <a:extLst>
              <a:ext uri="{FF2B5EF4-FFF2-40B4-BE49-F238E27FC236}">
                <a16:creationId xmlns:a16="http://schemas.microsoft.com/office/drawing/2014/main" id="{8EDEB044-36BA-FBCA-F18B-2811B75E4999}"/>
              </a:ext>
            </a:extLst>
          </p:cNvPr>
          <p:cNvGrpSpPr/>
          <p:nvPr/>
        </p:nvGrpSpPr>
        <p:grpSpPr>
          <a:xfrm rot="8142063">
            <a:off x="6083318" y="3487275"/>
            <a:ext cx="4154464" cy="818830"/>
            <a:chOff x="998425" y="1182125"/>
            <a:chExt cx="1065400" cy="199500"/>
          </a:xfrm>
        </p:grpSpPr>
        <p:sp>
          <p:nvSpPr>
            <p:cNvPr id="31" name="Google Shape;7701;p86">
              <a:extLst>
                <a:ext uri="{FF2B5EF4-FFF2-40B4-BE49-F238E27FC236}">
                  <a16:creationId xmlns:a16="http://schemas.microsoft.com/office/drawing/2014/main" id="{01C08F08-AB1A-A1C6-B3B6-24A9C4E8D64C}"/>
                </a:ext>
              </a:extLst>
            </p:cNvPr>
            <p:cNvSpPr/>
            <p:nvPr/>
          </p:nvSpPr>
          <p:spPr>
            <a:xfrm>
              <a:off x="998425" y="1182125"/>
              <a:ext cx="1065400" cy="199500"/>
            </a:xfrm>
            <a:custGeom>
              <a:avLst/>
              <a:gdLst/>
              <a:ahLst/>
              <a:cxnLst/>
              <a:rect l="l" t="t" r="r" b="b"/>
              <a:pathLst>
                <a:path w="42616" h="7980" extrusionOk="0">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702;p86">
              <a:extLst>
                <a:ext uri="{FF2B5EF4-FFF2-40B4-BE49-F238E27FC236}">
                  <a16:creationId xmlns:a16="http://schemas.microsoft.com/office/drawing/2014/main" id="{CB0B62BF-3128-380D-6C9D-08C3C7D72AE8}"/>
                </a:ext>
              </a:extLst>
            </p:cNvPr>
            <p:cNvSpPr/>
            <p:nvPr/>
          </p:nvSpPr>
          <p:spPr>
            <a:xfrm>
              <a:off x="1017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703;p86">
              <a:extLst>
                <a:ext uri="{FF2B5EF4-FFF2-40B4-BE49-F238E27FC236}">
                  <a16:creationId xmlns:a16="http://schemas.microsoft.com/office/drawing/2014/main" id="{1DA3DF24-9316-CB44-98C4-C11DE0FAFE4D}"/>
                </a:ext>
              </a:extLst>
            </p:cNvPr>
            <p:cNvSpPr/>
            <p:nvPr/>
          </p:nvSpPr>
          <p:spPr>
            <a:xfrm>
              <a:off x="1303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704;p86">
              <a:extLst>
                <a:ext uri="{FF2B5EF4-FFF2-40B4-BE49-F238E27FC236}">
                  <a16:creationId xmlns:a16="http://schemas.microsoft.com/office/drawing/2014/main" id="{F8824E87-5566-5560-896B-F5C944D8E58F}"/>
                </a:ext>
              </a:extLst>
            </p:cNvPr>
            <p:cNvSpPr/>
            <p:nvPr/>
          </p:nvSpPr>
          <p:spPr>
            <a:xfrm>
              <a:off x="1589250" y="1193175"/>
              <a:ext cx="177475" cy="177500"/>
            </a:xfrm>
            <a:custGeom>
              <a:avLst/>
              <a:gdLst/>
              <a:ahLst/>
              <a:cxnLst/>
              <a:rect l="l" t="t" r="r" b="b"/>
              <a:pathLst>
                <a:path w="7099" h="7100" extrusionOk="0">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705;p86">
              <a:extLst>
                <a:ext uri="{FF2B5EF4-FFF2-40B4-BE49-F238E27FC236}">
                  <a16:creationId xmlns:a16="http://schemas.microsoft.com/office/drawing/2014/main" id="{12CD4187-B8DB-856B-58A9-AFC4D3796CF9}"/>
                </a:ext>
              </a:extLst>
            </p:cNvPr>
            <p:cNvSpPr/>
            <p:nvPr/>
          </p:nvSpPr>
          <p:spPr>
            <a:xfrm>
              <a:off x="1875200" y="1193175"/>
              <a:ext cx="177525" cy="177500"/>
            </a:xfrm>
            <a:custGeom>
              <a:avLst/>
              <a:gdLst/>
              <a:ahLst/>
              <a:cxnLst/>
              <a:rect l="l" t="t" r="r" b="b"/>
              <a:pathLst>
                <a:path w="7101" h="7100" extrusionOk="0">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raphic 1" descr="Planets of the solar system">
            <a:extLst>
              <a:ext uri="{FF2B5EF4-FFF2-40B4-BE49-F238E27FC236}">
                <a16:creationId xmlns:a16="http://schemas.microsoft.com/office/drawing/2014/main" id="{82598D9E-C3F7-8CD1-03A8-52E5A2F4DD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4148" y="1492469"/>
            <a:ext cx="5143500" cy="5143500"/>
          </a:xfrm>
          <a:prstGeom prst="rect">
            <a:avLst/>
          </a:prstGeom>
          <a:effectLst>
            <a:outerShdw blurRad="50800" dist="38100" dir="5400000" algn="t" rotWithShape="0">
              <a:prstClr val="black">
                <a:alpha val="40000"/>
              </a:prstClr>
            </a:outerShdw>
          </a:effectLst>
        </p:spPr>
      </p:pic>
      <p:pic>
        <p:nvPicPr>
          <p:cNvPr id="3" name="Graphic 2" descr="Planets of the solar system">
            <a:extLst>
              <a:ext uri="{FF2B5EF4-FFF2-40B4-BE49-F238E27FC236}">
                <a16:creationId xmlns:a16="http://schemas.microsoft.com/office/drawing/2014/main" id="{43812B74-635A-102C-BAEB-0B17E7D686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222222" y="-1559546"/>
            <a:ext cx="5143500" cy="51435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68055462"/>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90000"/>
                <a:lumOff val="10000"/>
              </a:schemeClr>
            </a:gs>
            <a:gs pos="100000">
              <a:srgbClr val="030D1B"/>
            </a:gs>
          </a:gsLst>
          <a:lin ang="5400700" scaled="0"/>
          <a:tileRect/>
        </a:gra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A99EE2-91F6-9724-F3A2-FC74CCB5FC44}"/>
              </a:ext>
            </a:extLst>
          </p:cNvPr>
          <p:cNvSpPr>
            <a:spLocks noGrp="1"/>
          </p:cNvSpPr>
          <p:nvPr>
            <p:ph type="body" idx="1"/>
          </p:nvPr>
        </p:nvSpPr>
        <p:spPr>
          <a:xfrm>
            <a:off x="898070" y="901641"/>
            <a:ext cx="7529029" cy="4109146"/>
          </a:xfrm>
        </p:spPr>
        <p:txBody>
          <a:bodyPr/>
          <a:lstStyle/>
          <a:p>
            <a:pPr marL="114300" indent="0">
              <a:buNone/>
            </a:pPr>
            <a:r>
              <a:rPr lang="en-US" sz="2000" b="1" dirty="0"/>
              <a:t>Project 1</a:t>
            </a:r>
            <a:r>
              <a:rPr lang="en-US" sz="2000" dirty="0"/>
              <a:t>: </a:t>
            </a:r>
            <a:r>
              <a:rPr lang="en-US" sz="2000" b="1" dirty="0"/>
              <a:t>Aerogel</a:t>
            </a:r>
            <a:r>
              <a:rPr lang="en-US" sz="2000" dirty="0"/>
              <a:t> - Objectives: capture any particles floating in the atmosphere.</a:t>
            </a:r>
          </a:p>
          <a:p>
            <a:pPr marL="114300" indent="0">
              <a:buNone/>
            </a:pPr>
            <a:endParaRPr lang="en-US" sz="2000" dirty="0"/>
          </a:p>
          <a:p>
            <a:pPr marL="114300" indent="0">
              <a:buNone/>
            </a:pPr>
            <a:r>
              <a:rPr lang="en-US" sz="2000" b="1" dirty="0"/>
              <a:t>Project 2</a:t>
            </a:r>
            <a:r>
              <a:rPr lang="en-US" sz="2000" dirty="0"/>
              <a:t>: </a:t>
            </a:r>
            <a:r>
              <a:rPr lang="en-US" sz="2000" b="1" dirty="0"/>
              <a:t>LB Agar Dish With E. Coli </a:t>
            </a:r>
            <a:r>
              <a:rPr lang="en-US" sz="2000" dirty="0"/>
              <a:t>- Objectives: Identify if any microorganisms can cultivate and sustain growth in microgravity conditions.</a:t>
            </a:r>
          </a:p>
          <a:p>
            <a:pPr marL="114300" indent="0">
              <a:buNone/>
            </a:pPr>
            <a:endParaRPr lang="en-US" sz="2000" dirty="0"/>
          </a:p>
          <a:p>
            <a:pPr marL="114300" indent="0">
              <a:buNone/>
            </a:pPr>
            <a:r>
              <a:rPr lang="en-US" sz="2000" b="1" dirty="0"/>
              <a:t>Project 3</a:t>
            </a:r>
            <a:r>
              <a:rPr lang="en-US" sz="2000" dirty="0"/>
              <a:t>: </a:t>
            </a:r>
            <a:r>
              <a:rPr lang="en-US" sz="2000" b="1" dirty="0"/>
              <a:t>Beefsteak Tomato Seeds  </a:t>
            </a:r>
            <a:r>
              <a:rPr lang="en-US" sz="2000" dirty="0"/>
              <a:t>- Objectives: Identify what genetic effects radiation has on crops.</a:t>
            </a:r>
          </a:p>
          <a:p>
            <a:pPr marL="114300" indent="0">
              <a:buNone/>
            </a:pPr>
            <a:endParaRPr lang="en-US" sz="2000" dirty="0"/>
          </a:p>
          <a:p>
            <a:pPr marL="114300" indent="0">
              <a:buNone/>
            </a:pPr>
            <a:r>
              <a:rPr lang="en-US" sz="2000" b="1" dirty="0"/>
              <a:t>Project 4</a:t>
            </a:r>
            <a:r>
              <a:rPr lang="en-US" sz="2000" dirty="0"/>
              <a:t>: </a:t>
            </a:r>
            <a:r>
              <a:rPr lang="en-US" sz="2000" b="1" dirty="0"/>
              <a:t>Petri Dish with LB Agar </a:t>
            </a:r>
            <a:r>
              <a:rPr lang="en-US" sz="2000" dirty="0"/>
              <a:t>- Objectives: Capture and Identify potential bacteria strains found in the atmosphere.</a:t>
            </a:r>
          </a:p>
          <a:p>
            <a:pPr marL="114300" indent="0">
              <a:buNone/>
            </a:pPr>
            <a:endParaRPr lang="en-US" sz="1800" dirty="0"/>
          </a:p>
          <a:p>
            <a:pPr marL="114300" indent="0">
              <a:buNone/>
            </a:pPr>
            <a:endParaRPr lang="en-US" sz="1800" dirty="0"/>
          </a:p>
          <a:p>
            <a:pPr marL="114300" indent="0">
              <a:buNone/>
            </a:pPr>
            <a:r>
              <a:rPr lang="en-US" sz="1800" dirty="0"/>
              <a:t>  </a:t>
            </a:r>
          </a:p>
        </p:txBody>
      </p:sp>
      <p:sp>
        <p:nvSpPr>
          <p:cNvPr id="3" name="Title 2">
            <a:extLst>
              <a:ext uri="{FF2B5EF4-FFF2-40B4-BE49-F238E27FC236}">
                <a16:creationId xmlns:a16="http://schemas.microsoft.com/office/drawing/2014/main" id="{BC01F759-4D2E-007A-2AA0-DE231A303B3E}"/>
              </a:ext>
            </a:extLst>
          </p:cNvPr>
          <p:cNvSpPr>
            <a:spLocks noGrp="1"/>
          </p:cNvSpPr>
          <p:nvPr>
            <p:ph type="title"/>
          </p:nvPr>
        </p:nvSpPr>
        <p:spPr>
          <a:xfrm>
            <a:off x="716800" y="87723"/>
            <a:ext cx="7710300" cy="572700"/>
          </a:xfrm>
        </p:spPr>
        <p:txBody>
          <a:bodyPr/>
          <a:lstStyle/>
          <a:p>
            <a:r>
              <a:rPr lang="en-US" sz="4000"/>
              <a:t>Biological Experiments Summary</a:t>
            </a:r>
          </a:p>
        </p:txBody>
      </p:sp>
      <p:pic>
        <p:nvPicPr>
          <p:cNvPr id="4" name="Picture 6" descr="Cartoon Transparent Background Aesthetic Tumblr Stars Aesthetic Cute Font | Images and Photos finder">
            <a:extLst>
              <a:ext uri="{FF2B5EF4-FFF2-40B4-BE49-F238E27FC236}">
                <a16:creationId xmlns:a16="http://schemas.microsoft.com/office/drawing/2014/main" id="{85BB65B8-96D4-EC35-97F9-F1BFD62D395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4011556" y="132713"/>
            <a:ext cx="5143500" cy="5143500"/>
          </a:xfrm>
          <a:prstGeom prst="rect">
            <a:avLst/>
          </a:prstGeom>
          <a:noFill/>
          <a:ln>
            <a:noFill/>
          </a:ln>
          <a:effectLst/>
        </p:spPr>
      </p:pic>
      <p:pic>
        <p:nvPicPr>
          <p:cNvPr id="5" name="Picture 6" descr="Cartoon Transparent Background Aesthetic Tumblr Stars Aesthetic Cute Font | Images and Photos finder">
            <a:extLst>
              <a:ext uri="{FF2B5EF4-FFF2-40B4-BE49-F238E27FC236}">
                <a16:creationId xmlns:a16="http://schemas.microsoft.com/office/drawing/2014/main" id="{3D5F84F0-B9A8-CEEE-B438-537FE86375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7734371" y="87723"/>
            <a:ext cx="5143500" cy="5143500"/>
          </a:xfrm>
          <a:prstGeom prst="rect">
            <a:avLst/>
          </a:prstGeom>
          <a:noFill/>
          <a:ln>
            <a:noFill/>
          </a:ln>
          <a:effectLst/>
        </p:spPr>
      </p:pic>
    </p:spTree>
    <p:extLst>
      <p:ext uri="{BB962C8B-B14F-4D97-AF65-F5344CB8AC3E}">
        <p14:creationId xmlns:p14="http://schemas.microsoft.com/office/powerpoint/2010/main" val="134467139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90000"/>
                <a:lumOff val="10000"/>
              </a:schemeClr>
            </a:gs>
            <a:gs pos="100000">
              <a:srgbClr val="030D1B"/>
            </a:gs>
          </a:gsLst>
          <a:lin ang="5400700" scaled="0"/>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F759-4D2E-007A-2AA0-DE231A303B3E}"/>
              </a:ext>
            </a:extLst>
          </p:cNvPr>
          <p:cNvSpPr>
            <a:spLocks noGrp="1"/>
          </p:cNvSpPr>
          <p:nvPr>
            <p:ph type="title"/>
          </p:nvPr>
        </p:nvSpPr>
        <p:spPr>
          <a:xfrm>
            <a:off x="716800" y="77674"/>
            <a:ext cx="7710300" cy="572700"/>
          </a:xfrm>
        </p:spPr>
        <p:txBody>
          <a:bodyPr/>
          <a:lstStyle/>
          <a:p>
            <a:r>
              <a:rPr lang="en-US" sz="4000"/>
              <a:t>Post-Launch Results</a:t>
            </a:r>
          </a:p>
        </p:txBody>
      </p:sp>
      <p:pic>
        <p:nvPicPr>
          <p:cNvPr id="9" name="Picture 8" descr="A close-up of a fetus&#10;&#10;Description automatically generated with low confidence">
            <a:extLst>
              <a:ext uri="{FF2B5EF4-FFF2-40B4-BE49-F238E27FC236}">
                <a16:creationId xmlns:a16="http://schemas.microsoft.com/office/drawing/2014/main" id="{984C65AE-DAA7-CFBB-560C-F97659E0EFD9}"/>
              </a:ext>
            </a:extLst>
          </p:cNvPr>
          <p:cNvPicPr>
            <a:picLocks noChangeAspect="1"/>
          </p:cNvPicPr>
          <p:nvPr/>
        </p:nvPicPr>
        <p:blipFill>
          <a:blip r:embed="rId2"/>
          <a:stretch>
            <a:fillRect/>
          </a:stretch>
        </p:blipFill>
        <p:spPr>
          <a:xfrm>
            <a:off x="6008901" y="1215846"/>
            <a:ext cx="2418199" cy="3224265"/>
          </a:xfrm>
          <a:prstGeom prst="rect">
            <a:avLst/>
          </a:prstGeom>
          <a:ln>
            <a:noFill/>
          </a:ln>
          <a:effectLst>
            <a:outerShdw blurRad="190500" algn="tl" rotWithShape="0">
              <a:srgbClr val="000000">
                <a:alpha val="70000"/>
              </a:srgbClr>
            </a:outerShdw>
          </a:effectLst>
        </p:spPr>
      </p:pic>
      <p:pic>
        <p:nvPicPr>
          <p:cNvPr id="11" name="Picture 10" descr="A person holding a banana&#10;&#10;Description automatically generated with medium confidence">
            <a:extLst>
              <a:ext uri="{FF2B5EF4-FFF2-40B4-BE49-F238E27FC236}">
                <a16:creationId xmlns:a16="http://schemas.microsoft.com/office/drawing/2014/main" id="{C42CEB39-8543-E845-8165-D29D8D8EF608}"/>
              </a:ext>
            </a:extLst>
          </p:cNvPr>
          <p:cNvPicPr>
            <a:picLocks noChangeAspect="1"/>
          </p:cNvPicPr>
          <p:nvPr/>
        </p:nvPicPr>
        <p:blipFill>
          <a:blip r:embed="rId3"/>
          <a:stretch>
            <a:fillRect/>
          </a:stretch>
        </p:blipFill>
        <p:spPr>
          <a:xfrm>
            <a:off x="3362850" y="1215846"/>
            <a:ext cx="2418199" cy="3224265"/>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5AE46902-ACFC-E5DE-99DF-8E81604A4DE6}"/>
              </a:ext>
            </a:extLst>
          </p:cNvPr>
          <p:cNvPicPr>
            <a:picLocks noChangeAspect="1"/>
          </p:cNvPicPr>
          <p:nvPr/>
        </p:nvPicPr>
        <p:blipFill>
          <a:blip r:embed="rId4"/>
          <a:stretch>
            <a:fillRect/>
          </a:stretch>
        </p:blipFill>
        <p:spPr>
          <a:xfrm>
            <a:off x="716800" y="1215847"/>
            <a:ext cx="2418198" cy="32242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8504108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90000"/>
                <a:lumOff val="10000"/>
              </a:schemeClr>
            </a:gs>
            <a:gs pos="100000">
              <a:srgbClr val="030D1B"/>
            </a:gs>
          </a:gsLst>
          <a:lin ang="5400700" scaled="0"/>
          <a:tileRect/>
        </a:gradFill>
        <a:effectLst/>
      </p:bgPr>
    </p:bg>
    <p:spTree>
      <p:nvGrpSpPr>
        <p:cNvPr id="1" name=""/>
        <p:cNvGrpSpPr/>
        <p:nvPr/>
      </p:nvGrpSpPr>
      <p:grpSpPr>
        <a:xfrm>
          <a:off x="0" y="0"/>
          <a:ext cx="0" cy="0"/>
          <a:chOff x="0" y="0"/>
          <a:chExt cx="0" cy="0"/>
        </a:xfrm>
      </p:grpSpPr>
      <p:pic>
        <p:nvPicPr>
          <p:cNvPr id="2" name="Picture 6" descr="Cartoon Transparent Background Aesthetic Tumblr Stars Aesthetic Cute Font | Images and Photos finder">
            <a:extLst>
              <a:ext uri="{FF2B5EF4-FFF2-40B4-BE49-F238E27FC236}">
                <a16:creationId xmlns:a16="http://schemas.microsoft.com/office/drawing/2014/main" id="{3B81F251-4E95-163D-34D4-27EF8E34443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723307" y="0"/>
            <a:ext cx="5143500" cy="5143500"/>
          </a:xfrm>
          <a:prstGeom prst="rect">
            <a:avLst/>
          </a:prstGeom>
          <a:noFill/>
          <a:ln>
            <a:noFill/>
          </a:ln>
          <a:effectLst/>
        </p:spPr>
      </p:pic>
      <p:pic>
        <p:nvPicPr>
          <p:cNvPr id="3" name="Picture 6" descr="Cartoon Transparent Background Aesthetic Tumblr Stars Aesthetic Cute Font | Images and Photos finder">
            <a:extLst>
              <a:ext uri="{FF2B5EF4-FFF2-40B4-BE49-F238E27FC236}">
                <a16:creationId xmlns:a16="http://schemas.microsoft.com/office/drawing/2014/main" id="{49B4B533-26FE-643E-3254-8A46AC2D0AF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208567" y="0"/>
            <a:ext cx="5143500" cy="5143500"/>
          </a:xfrm>
          <a:prstGeom prst="rect">
            <a:avLst/>
          </a:prstGeom>
          <a:noFill/>
          <a:ln>
            <a:noFill/>
          </a:ln>
          <a:effectLst/>
        </p:spPr>
      </p:pic>
      <p:pic>
        <p:nvPicPr>
          <p:cNvPr id="2052" name="Picture 4" descr="Image preview">
            <a:extLst>
              <a:ext uri="{FF2B5EF4-FFF2-40B4-BE49-F238E27FC236}">
                <a16:creationId xmlns:a16="http://schemas.microsoft.com/office/drawing/2014/main" id="{CA243187-0F14-72A4-E536-9AD13BDB40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418" b="14510"/>
          <a:stretch/>
        </p:blipFill>
        <p:spPr bwMode="auto">
          <a:xfrm>
            <a:off x="253092" y="247304"/>
            <a:ext cx="4691706"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D797B557-1FE4-8F74-E75D-443D731BDD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890" b="18222"/>
          <a:stretch/>
        </p:blipFill>
        <p:spPr bwMode="auto">
          <a:xfrm>
            <a:off x="4656930" y="781396"/>
            <a:ext cx="4233978" cy="4114800"/>
          </a:xfrm>
          <a:prstGeom prst="roundRect">
            <a:avLst>
              <a:gd name="adj" fmla="val 16667"/>
            </a:avLst>
          </a:prstGeom>
          <a:ln>
            <a:noFill/>
          </a:ln>
          <a:effectLst>
            <a:outerShdw blurRad="50800" dist="38100" dir="10800000" algn="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16550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681"/>
        <p:cNvGrpSpPr/>
        <p:nvPr/>
      </p:nvGrpSpPr>
      <p:grpSpPr>
        <a:xfrm>
          <a:off x="0" y="0"/>
          <a:ext cx="0" cy="0"/>
          <a:chOff x="0" y="0"/>
          <a:chExt cx="0" cy="0"/>
        </a:xfrm>
      </p:grpSpPr>
      <p:sp>
        <p:nvSpPr>
          <p:cNvPr id="2682" name="Google Shape;2682;p75"/>
          <p:cNvSpPr txBox="1">
            <a:spLocks noGrp="1"/>
          </p:cNvSpPr>
          <p:nvPr>
            <p:ph type="ctrTitle"/>
          </p:nvPr>
        </p:nvSpPr>
        <p:spPr>
          <a:xfrm>
            <a:off x="938095" y="534593"/>
            <a:ext cx="7502237" cy="73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7200"/>
              <a:t>Acknowledgements</a:t>
            </a:r>
          </a:p>
        </p:txBody>
      </p:sp>
      <p:sp>
        <p:nvSpPr>
          <p:cNvPr id="2683" name="Google Shape;2683;p75"/>
          <p:cNvSpPr txBox="1">
            <a:spLocks noGrp="1"/>
          </p:cNvSpPr>
          <p:nvPr>
            <p:ph type="subTitle" idx="1"/>
          </p:nvPr>
        </p:nvSpPr>
        <p:spPr>
          <a:xfrm>
            <a:off x="2719628" y="5143500"/>
            <a:ext cx="3480900" cy="112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 </a:t>
            </a:r>
            <a:endParaRPr/>
          </a:p>
        </p:txBody>
      </p:sp>
      <p:sp>
        <p:nvSpPr>
          <p:cNvPr id="2684" name="Google Shape;2684;p75"/>
          <p:cNvSpPr txBox="1"/>
          <p:nvPr/>
        </p:nvSpPr>
        <p:spPr>
          <a:xfrm>
            <a:off x="1970350" y="5175243"/>
            <a:ext cx="3848100" cy="34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solidFill>
                <a:schemeClr val="dk1"/>
              </a:solidFill>
              <a:latin typeface="Barlow"/>
              <a:ea typeface="Barlow"/>
              <a:cs typeface="Barlow"/>
              <a:sym typeface="Barlow"/>
            </a:endParaRPr>
          </a:p>
        </p:txBody>
      </p:sp>
      <p:sp>
        <p:nvSpPr>
          <p:cNvPr id="2685" name="Google Shape;2685;p75"/>
          <p:cNvSpPr/>
          <p:nvPr/>
        </p:nvSpPr>
        <p:spPr>
          <a:xfrm flipH="1">
            <a:off x="592634" y="358688"/>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5"/>
          <p:cNvSpPr/>
          <p:nvPr/>
        </p:nvSpPr>
        <p:spPr>
          <a:xfrm flipH="1">
            <a:off x="8757378" y="225088"/>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5"/>
          <p:cNvSpPr/>
          <p:nvPr/>
        </p:nvSpPr>
        <p:spPr>
          <a:xfrm flipH="1">
            <a:off x="8092727" y="3966475"/>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5"/>
          <p:cNvSpPr/>
          <p:nvPr/>
        </p:nvSpPr>
        <p:spPr>
          <a:xfrm flipH="1">
            <a:off x="8281924" y="4530988"/>
            <a:ext cx="316817" cy="419709"/>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5"/>
          <p:cNvSpPr/>
          <p:nvPr/>
        </p:nvSpPr>
        <p:spPr>
          <a:xfrm flipH="1">
            <a:off x="592203" y="4887850"/>
            <a:ext cx="84425" cy="844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5"/>
          <p:cNvSpPr/>
          <p:nvPr/>
        </p:nvSpPr>
        <p:spPr>
          <a:xfrm flipH="1">
            <a:off x="250075" y="3773355"/>
            <a:ext cx="84428" cy="112474"/>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5"/>
          <p:cNvSpPr/>
          <p:nvPr/>
        </p:nvSpPr>
        <p:spPr>
          <a:xfrm flipH="1">
            <a:off x="3894400" y="320267"/>
            <a:ext cx="84428" cy="112474"/>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5"/>
          <p:cNvSpPr/>
          <p:nvPr/>
        </p:nvSpPr>
        <p:spPr>
          <a:xfrm flipH="1">
            <a:off x="6200528" y="25015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5"/>
          <p:cNvSpPr/>
          <p:nvPr/>
        </p:nvSpPr>
        <p:spPr>
          <a:xfrm flipH="1">
            <a:off x="7117628" y="4390950"/>
            <a:ext cx="84425" cy="844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5"/>
          <p:cNvSpPr/>
          <p:nvPr/>
        </p:nvSpPr>
        <p:spPr>
          <a:xfrm flipH="1">
            <a:off x="6015175" y="4873817"/>
            <a:ext cx="84428" cy="112474"/>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031F91B9-6C39-319D-49A6-75406A4E6DBB}"/>
              </a:ext>
            </a:extLst>
          </p:cNvPr>
          <p:cNvSpPr txBox="1"/>
          <p:nvPr/>
        </p:nvSpPr>
        <p:spPr>
          <a:xfrm>
            <a:off x="794806" y="1462619"/>
            <a:ext cx="4716632" cy="3139321"/>
          </a:xfrm>
          <a:prstGeom prst="rect">
            <a:avLst/>
          </a:prstGeom>
          <a:noFill/>
        </p:spPr>
        <p:txBody>
          <a:bodyPr wrap="square" rtlCol="0">
            <a:spAutoFit/>
          </a:bodyPr>
          <a:lstStyle/>
          <a:p>
            <a:pPr marL="0" marR="0" algn="l">
              <a:spcBef>
                <a:spcPts val="0"/>
              </a:spcBef>
              <a:spcAft>
                <a:spcPts val="0"/>
              </a:spcAft>
            </a:pPr>
            <a:r>
              <a:rPr lang="en-US" sz="1800" b="0" i="0" dirty="0">
                <a:solidFill>
                  <a:schemeClr val="tx1"/>
                </a:solidFill>
                <a:effectLst/>
                <a:latin typeface="Barlow" panose="00000500000000000000" pitchFamily="2" charset="0"/>
              </a:rPr>
              <a:t>Michelle Coe, Manager</a:t>
            </a:r>
          </a:p>
          <a:p>
            <a:pPr marL="0" marR="0" algn="l">
              <a:spcBef>
                <a:spcPts val="0"/>
              </a:spcBef>
              <a:spcAft>
                <a:spcPts val="0"/>
              </a:spcAft>
            </a:pPr>
            <a:r>
              <a:rPr lang="en-US" sz="1800" b="0" i="0" dirty="0">
                <a:solidFill>
                  <a:schemeClr val="tx1"/>
                </a:solidFill>
                <a:effectLst/>
                <a:latin typeface="Barlow" panose="00000500000000000000" pitchFamily="2" charset="0"/>
              </a:rPr>
              <a:t>Arizona/NASA Space Grant Program</a:t>
            </a:r>
          </a:p>
          <a:p>
            <a:pPr marL="0" marR="0" algn="l">
              <a:spcBef>
                <a:spcPts val="0"/>
              </a:spcBef>
              <a:spcAft>
                <a:spcPts val="0"/>
              </a:spcAft>
            </a:pPr>
            <a:r>
              <a:rPr lang="en-US" sz="1800" b="0" i="0" dirty="0">
                <a:solidFill>
                  <a:schemeClr val="tx1"/>
                </a:solidFill>
                <a:effectLst/>
                <a:latin typeface="Barlow" panose="00000500000000000000" pitchFamily="2" charset="0"/>
              </a:rPr>
              <a:t>University of Arizona</a:t>
            </a:r>
          </a:p>
          <a:p>
            <a:pPr marL="0" marR="0" algn="l">
              <a:spcBef>
                <a:spcPts val="0"/>
              </a:spcBef>
              <a:spcAft>
                <a:spcPts val="0"/>
              </a:spcAft>
            </a:pPr>
            <a:endParaRPr lang="en-US" sz="1800" dirty="0">
              <a:solidFill>
                <a:schemeClr val="tx1"/>
              </a:solidFill>
              <a:latin typeface="Barlow" panose="00000500000000000000" pitchFamily="2" charset="0"/>
            </a:endParaRPr>
          </a:p>
          <a:p>
            <a:pPr marL="0" marR="0" algn="l">
              <a:spcBef>
                <a:spcPts val="0"/>
              </a:spcBef>
              <a:spcAft>
                <a:spcPts val="0"/>
              </a:spcAft>
            </a:pPr>
            <a:r>
              <a:rPr lang="en-US" sz="1800" b="0" i="0" dirty="0">
                <a:solidFill>
                  <a:schemeClr val="tx1"/>
                </a:solidFill>
                <a:effectLst/>
                <a:latin typeface="Barlow" panose="00000500000000000000" pitchFamily="2" charset="0"/>
              </a:rPr>
              <a:t>Clayton G. Jacobs, KJ6QJS</a:t>
            </a:r>
          </a:p>
          <a:p>
            <a:pPr marL="0" marR="0" algn="l">
              <a:spcBef>
                <a:spcPts val="0"/>
              </a:spcBef>
              <a:spcAft>
                <a:spcPts val="0"/>
              </a:spcAft>
            </a:pPr>
            <a:r>
              <a:rPr lang="en-US" sz="1800" b="0" i="0" dirty="0">
                <a:solidFill>
                  <a:schemeClr val="tx1"/>
                </a:solidFill>
                <a:effectLst/>
                <a:latin typeface="Barlow" panose="00000500000000000000" pitchFamily="2" charset="0"/>
              </a:rPr>
              <a:t>President, Arizona Near Space Research  </a:t>
            </a:r>
            <a:r>
              <a:rPr lang="en-US" sz="1800" b="0" i="0" u="sng" dirty="0">
                <a:solidFill>
                  <a:schemeClr val="tx1"/>
                </a:solidFill>
                <a:effectLst/>
                <a:latin typeface="Barlow" panose="00000500000000000000" pitchFamily="2" charset="0"/>
                <a:hlinkClick r:id="rId3">
                  <a:extLst>
                    <a:ext uri="{A12FA001-AC4F-418D-AE19-62706E023703}">
                      <ahyp:hlinkClr xmlns:ahyp="http://schemas.microsoft.com/office/drawing/2018/hyperlinkcolor" val="tx"/>
                    </a:ext>
                  </a:extLst>
                </a:hlinkClick>
              </a:rPr>
              <a:t>www.ansr.org</a:t>
            </a:r>
            <a:endParaRPr lang="en-US" sz="1800" b="0" i="0" dirty="0">
              <a:solidFill>
                <a:schemeClr val="tx1"/>
              </a:solidFill>
              <a:effectLst/>
              <a:latin typeface="Barlow" panose="00000500000000000000" pitchFamily="2" charset="0"/>
            </a:endParaRPr>
          </a:p>
          <a:p>
            <a:pPr marL="0" marR="0" algn="l">
              <a:spcBef>
                <a:spcPts val="0"/>
              </a:spcBef>
              <a:spcAft>
                <a:spcPts val="0"/>
              </a:spcAft>
            </a:pPr>
            <a:endParaRPr lang="en-US" sz="1800" b="0" i="0" dirty="0">
              <a:solidFill>
                <a:schemeClr val="tx1"/>
              </a:solidFill>
              <a:effectLst/>
              <a:latin typeface="Barlow" panose="00000500000000000000" pitchFamily="2" charset="0"/>
            </a:endParaRPr>
          </a:p>
          <a:p>
            <a:pPr marL="0" marR="0" algn="l">
              <a:spcBef>
                <a:spcPts val="0"/>
              </a:spcBef>
              <a:spcAft>
                <a:spcPts val="0"/>
              </a:spcAft>
            </a:pPr>
            <a:r>
              <a:rPr lang="en-US" sz="1800" b="0" i="0" dirty="0">
                <a:solidFill>
                  <a:schemeClr val="tx1"/>
                </a:solidFill>
                <a:effectLst/>
                <a:latin typeface="Barlow" panose="00000500000000000000" pitchFamily="2" charset="0"/>
              </a:rPr>
              <a:t>Stephen Thomas, KE7TLS,</a:t>
            </a:r>
          </a:p>
          <a:p>
            <a:pPr marL="0" marR="0" algn="l">
              <a:spcBef>
                <a:spcPts val="0"/>
              </a:spcBef>
              <a:spcAft>
                <a:spcPts val="0"/>
              </a:spcAft>
            </a:pPr>
            <a:r>
              <a:rPr lang="en-US" sz="1800" b="0" i="0" dirty="0">
                <a:solidFill>
                  <a:schemeClr val="tx1"/>
                </a:solidFill>
                <a:effectLst/>
                <a:latin typeface="Barlow" panose="00000500000000000000" pitchFamily="2" charset="0"/>
              </a:rPr>
              <a:t>Vice President, Arizona Near Space  </a:t>
            </a:r>
          </a:p>
          <a:p>
            <a:pPr marL="0" marR="0" algn="l">
              <a:spcBef>
                <a:spcPts val="0"/>
              </a:spcBef>
              <a:spcAft>
                <a:spcPts val="0"/>
              </a:spcAft>
            </a:pPr>
            <a:endParaRPr lang="en-US" sz="1800" b="0" i="0" dirty="0">
              <a:solidFill>
                <a:srgbClr val="000000"/>
              </a:solidFill>
              <a:effectLst/>
              <a:latin typeface="Calibri" panose="020F0502020204030204" pitchFamily="34" charset="0"/>
            </a:endParaRPr>
          </a:p>
        </p:txBody>
      </p:sp>
      <p:sp>
        <p:nvSpPr>
          <p:cNvPr id="4" name="AutoShape 2">
            <a:extLst>
              <a:ext uri="{FF2B5EF4-FFF2-40B4-BE49-F238E27FC236}">
                <a16:creationId xmlns:a16="http://schemas.microsoft.com/office/drawing/2014/main" id="{04765A17-4F58-20AA-F381-35324B4E9661}"/>
              </a:ext>
            </a:extLst>
          </p:cNvPr>
          <p:cNvSpPr>
            <a:spLocks noChangeAspect="1" noChangeArrowheads="1"/>
          </p:cNvSpPr>
          <p:nvPr/>
        </p:nvSpPr>
        <p:spPr bwMode="auto">
          <a:xfrm>
            <a:off x="4419599" y="2419349"/>
            <a:ext cx="2957945" cy="29579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0535A69F-D330-32F1-6FFE-1C8F5F697A55}"/>
              </a:ext>
            </a:extLst>
          </p:cNvPr>
          <p:cNvSpPr>
            <a:spLocks noChangeAspect="1" noChangeArrowheads="1"/>
          </p:cNvSpPr>
          <p:nvPr/>
        </p:nvSpPr>
        <p:spPr bwMode="auto">
          <a:xfrm>
            <a:off x="4419599" y="2419349"/>
            <a:ext cx="2522537" cy="25225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F98FCD53-2AD1-72B9-D6AE-63ADCB57DEF8}"/>
              </a:ext>
            </a:extLst>
          </p:cNvPr>
          <p:cNvSpPr txBox="1"/>
          <p:nvPr/>
        </p:nvSpPr>
        <p:spPr>
          <a:xfrm>
            <a:off x="4689213" y="1517873"/>
            <a:ext cx="4030270" cy="2246769"/>
          </a:xfrm>
          <a:prstGeom prst="rect">
            <a:avLst/>
          </a:prstGeom>
          <a:noFill/>
        </p:spPr>
        <p:txBody>
          <a:bodyPr wrap="none" rtlCol="0">
            <a:spAutoFit/>
          </a:bodyPr>
          <a:lstStyle/>
          <a:p>
            <a:pPr marL="0" marR="0" algn="l">
              <a:spcBef>
                <a:spcPts val="0"/>
              </a:spcBef>
              <a:spcAft>
                <a:spcPts val="0"/>
              </a:spcAft>
            </a:pPr>
            <a:r>
              <a:rPr lang="en-US" sz="1800" b="0" i="0" dirty="0">
                <a:solidFill>
                  <a:schemeClr val="tx1"/>
                </a:solidFill>
                <a:effectLst/>
                <a:latin typeface="Barlow" panose="00000500000000000000" pitchFamily="2" charset="0"/>
              </a:rPr>
              <a:t>Shirley Campbell, Assistant Director</a:t>
            </a:r>
          </a:p>
          <a:p>
            <a:pPr marL="0" marR="0" algn="l">
              <a:spcBef>
                <a:spcPts val="0"/>
              </a:spcBef>
              <a:spcAft>
                <a:spcPts val="0"/>
              </a:spcAft>
            </a:pPr>
            <a:r>
              <a:rPr lang="en-US" sz="1800" b="0" i="0" dirty="0">
                <a:solidFill>
                  <a:schemeClr val="tx1"/>
                </a:solidFill>
                <a:effectLst/>
                <a:latin typeface="Barlow" panose="00000500000000000000" pitchFamily="2" charset="0"/>
              </a:rPr>
              <a:t>National Space Grant Foundation</a:t>
            </a:r>
          </a:p>
          <a:p>
            <a:pPr marL="0" marR="0" algn="l">
              <a:spcBef>
                <a:spcPts val="0"/>
              </a:spcBef>
              <a:spcAft>
                <a:spcPts val="0"/>
              </a:spcAft>
            </a:pPr>
            <a:endParaRPr lang="en-US" sz="1800" dirty="0">
              <a:solidFill>
                <a:schemeClr val="tx1"/>
              </a:solidFill>
              <a:latin typeface="Barlow" panose="00000500000000000000" pitchFamily="2" charset="0"/>
            </a:endParaRPr>
          </a:p>
          <a:p>
            <a:pPr marL="0" marR="0" algn="l">
              <a:spcBef>
                <a:spcPts val="0"/>
              </a:spcBef>
              <a:spcAft>
                <a:spcPts val="0"/>
              </a:spcAft>
            </a:pPr>
            <a:endParaRPr lang="en-US" sz="1800" dirty="0">
              <a:solidFill>
                <a:schemeClr val="tx1"/>
              </a:solidFill>
              <a:latin typeface="Barlow" panose="00000500000000000000" pitchFamily="2" charset="0"/>
            </a:endParaRPr>
          </a:p>
          <a:p>
            <a:pPr marL="0" marR="0" algn="l">
              <a:spcBef>
                <a:spcPts val="0"/>
              </a:spcBef>
              <a:spcAft>
                <a:spcPts val="0"/>
              </a:spcAft>
            </a:pPr>
            <a:r>
              <a:rPr lang="en-US" sz="1800" b="0" i="0" dirty="0">
                <a:solidFill>
                  <a:schemeClr val="tx1"/>
                </a:solidFill>
                <a:effectLst/>
                <a:latin typeface="Barlow" panose="00000500000000000000" pitchFamily="2" charset="0"/>
              </a:rPr>
              <a:t>John Morris </a:t>
            </a:r>
          </a:p>
          <a:p>
            <a:pPr marL="0" marR="0" algn="l">
              <a:spcBef>
                <a:spcPts val="0"/>
              </a:spcBef>
              <a:spcAft>
                <a:spcPts val="0"/>
              </a:spcAft>
            </a:pPr>
            <a:r>
              <a:rPr lang="en-US" sz="1800" b="0" i="0" dirty="0">
                <a:solidFill>
                  <a:schemeClr val="tx1"/>
                </a:solidFill>
                <a:effectLst/>
                <a:latin typeface="Barlow" panose="00000500000000000000" pitchFamily="2" charset="0"/>
              </a:rPr>
              <a:t>Certified Educator</a:t>
            </a:r>
          </a:p>
          <a:p>
            <a:pPr marL="0" marR="0" algn="l">
              <a:spcBef>
                <a:spcPts val="0"/>
              </a:spcBef>
              <a:spcAft>
                <a:spcPts val="0"/>
              </a:spcAft>
            </a:pPr>
            <a:r>
              <a:rPr lang="en-US" sz="1800" dirty="0">
                <a:solidFill>
                  <a:schemeClr val="tx1"/>
                </a:solidFill>
                <a:latin typeface="Barlow" panose="00000500000000000000" pitchFamily="2" charset="0"/>
              </a:rPr>
              <a:t>Engineering | Software and App Design</a:t>
            </a:r>
            <a:endParaRPr lang="en-US" sz="1800" b="0" i="0" dirty="0">
              <a:solidFill>
                <a:schemeClr val="tx1"/>
              </a:solidFill>
              <a:effectLst/>
              <a:latin typeface="Barlow" panose="00000500000000000000" pitchFamily="2" charset="0"/>
            </a:endParaRPr>
          </a:p>
          <a:p>
            <a:endParaRPr lang="en-US" dirty="0"/>
          </a:p>
        </p:txBody>
      </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90000"/>
                <a:lumOff val="10000"/>
              </a:schemeClr>
            </a:gs>
            <a:gs pos="100000">
              <a:srgbClr val="030D1B"/>
            </a:gs>
          </a:gsLst>
          <a:lin ang="5400700" scaled="0"/>
          <a:tileRect/>
        </a:gradFill>
        <a:effectLst/>
      </p:bgPr>
    </p:bg>
    <p:spTree>
      <p:nvGrpSpPr>
        <p:cNvPr id="1" name="Shape 2681"/>
        <p:cNvGrpSpPr/>
        <p:nvPr/>
      </p:nvGrpSpPr>
      <p:grpSpPr>
        <a:xfrm>
          <a:off x="0" y="0"/>
          <a:ext cx="0" cy="0"/>
          <a:chOff x="0" y="0"/>
          <a:chExt cx="0" cy="0"/>
        </a:xfrm>
      </p:grpSpPr>
      <p:sp>
        <p:nvSpPr>
          <p:cNvPr id="2682" name="Google Shape;2682;p75"/>
          <p:cNvSpPr txBox="1">
            <a:spLocks noGrp="1"/>
          </p:cNvSpPr>
          <p:nvPr>
            <p:ph type="ctrTitle"/>
          </p:nvPr>
        </p:nvSpPr>
        <p:spPr>
          <a:xfrm>
            <a:off x="2043248" y="2089375"/>
            <a:ext cx="5282198" cy="73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800"/>
              <a:t>Thank you!</a:t>
            </a:r>
            <a:endParaRPr sz="8800"/>
          </a:p>
        </p:txBody>
      </p:sp>
      <p:sp>
        <p:nvSpPr>
          <p:cNvPr id="2683" name="Google Shape;2683;p75"/>
          <p:cNvSpPr txBox="1">
            <a:spLocks noGrp="1"/>
          </p:cNvSpPr>
          <p:nvPr>
            <p:ph type="subTitle" idx="1"/>
          </p:nvPr>
        </p:nvSpPr>
        <p:spPr>
          <a:xfrm>
            <a:off x="2719628" y="5143500"/>
            <a:ext cx="3480900" cy="112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t> </a:t>
            </a:r>
            <a:endParaRPr/>
          </a:p>
        </p:txBody>
      </p:sp>
      <p:sp>
        <p:nvSpPr>
          <p:cNvPr id="2684" name="Google Shape;2684;p75"/>
          <p:cNvSpPr txBox="1"/>
          <p:nvPr/>
        </p:nvSpPr>
        <p:spPr>
          <a:xfrm>
            <a:off x="1970350" y="5175243"/>
            <a:ext cx="3848100" cy="34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b="1">
              <a:solidFill>
                <a:schemeClr val="dk1"/>
              </a:solidFill>
              <a:latin typeface="Barlow"/>
              <a:ea typeface="Barlow"/>
              <a:cs typeface="Barlow"/>
              <a:sym typeface="Barlow"/>
            </a:endParaRPr>
          </a:p>
        </p:txBody>
      </p:sp>
      <p:sp>
        <p:nvSpPr>
          <p:cNvPr id="2685" name="Google Shape;2685;p75"/>
          <p:cNvSpPr/>
          <p:nvPr/>
        </p:nvSpPr>
        <p:spPr>
          <a:xfrm flipH="1">
            <a:off x="592634" y="358688"/>
            <a:ext cx="288319" cy="381981"/>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5"/>
          <p:cNvSpPr/>
          <p:nvPr/>
        </p:nvSpPr>
        <p:spPr>
          <a:xfrm flipH="1">
            <a:off x="8757378" y="225088"/>
            <a:ext cx="152700" cy="203425"/>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5"/>
          <p:cNvSpPr/>
          <p:nvPr/>
        </p:nvSpPr>
        <p:spPr>
          <a:xfrm flipH="1">
            <a:off x="8092727" y="3966475"/>
            <a:ext cx="60026" cy="600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5"/>
          <p:cNvSpPr/>
          <p:nvPr/>
        </p:nvSpPr>
        <p:spPr>
          <a:xfrm flipH="1">
            <a:off x="8281924" y="4530988"/>
            <a:ext cx="316817" cy="419709"/>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5"/>
          <p:cNvSpPr/>
          <p:nvPr/>
        </p:nvSpPr>
        <p:spPr>
          <a:xfrm flipH="1">
            <a:off x="592203" y="4887850"/>
            <a:ext cx="84425" cy="844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5"/>
          <p:cNvSpPr/>
          <p:nvPr/>
        </p:nvSpPr>
        <p:spPr>
          <a:xfrm flipH="1">
            <a:off x="250075" y="3773355"/>
            <a:ext cx="84428" cy="112474"/>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5"/>
          <p:cNvSpPr/>
          <p:nvPr/>
        </p:nvSpPr>
        <p:spPr>
          <a:xfrm flipH="1">
            <a:off x="3894400" y="320267"/>
            <a:ext cx="84428" cy="112474"/>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5"/>
          <p:cNvSpPr/>
          <p:nvPr/>
        </p:nvSpPr>
        <p:spPr>
          <a:xfrm flipH="1">
            <a:off x="6200528" y="250150"/>
            <a:ext cx="190750" cy="252700"/>
          </a:xfrm>
          <a:custGeom>
            <a:avLst/>
            <a:gdLst/>
            <a:ahLst/>
            <a:cxnLst/>
            <a:rect l="l" t="t" r="r" b="b"/>
            <a:pathLst>
              <a:path w="7630" h="10108" extrusionOk="0">
                <a:moveTo>
                  <a:pt x="3845" y="1"/>
                </a:moveTo>
                <a:lnTo>
                  <a:pt x="3279" y="3552"/>
                </a:lnTo>
                <a:cubicBezTo>
                  <a:pt x="3259" y="3747"/>
                  <a:pt x="3181" y="3942"/>
                  <a:pt x="3064" y="4098"/>
                </a:cubicBezTo>
                <a:cubicBezTo>
                  <a:pt x="2303" y="3357"/>
                  <a:pt x="1523" y="2654"/>
                  <a:pt x="840" y="2089"/>
                </a:cubicBezTo>
                <a:lnTo>
                  <a:pt x="840" y="2089"/>
                </a:lnTo>
                <a:cubicBezTo>
                  <a:pt x="1406" y="2771"/>
                  <a:pt x="2108" y="3552"/>
                  <a:pt x="2849" y="4313"/>
                </a:cubicBezTo>
                <a:cubicBezTo>
                  <a:pt x="2693" y="4430"/>
                  <a:pt x="2537" y="4528"/>
                  <a:pt x="2342" y="4547"/>
                </a:cubicBezTo>
                <a:lnTo>
                  <a:pt x="1" y="5035"/>
                </a:lnTo>
                <a:lnTo>
                  <a:pt x="2342" y="5523"/>
                </a:lnTo>
                <a:cubicBezTo>
                  <a:pt x="2537" y="5581"/>
                  <a:pt x="2693" y="5659"/>
                  <a:pt x="2849" y="5776"/>
                </a:cubicBezTo>
                <a:cubicBezTo>
                  <a:pt x="2108" y="6537"/>
                  <a:pt x="1406" y="7318"/>
                  <a:pt x="820" y="8001"/>
                </a:cubicBezTo>
                <a:cubicBezTo>
                  <a:pt x="1503" y="7435"/>
                  <a:pt x="2284" y="6732"/>
                  <a:pt x="3045" y="5991"/>
                </a:cubicBezTo>
                <a:cubicBezTo>
                  <a:pt x="3162" y="6147"/>
                  <a:pt x="3240" y="6342"/>
                  <a:pt x="3259" y="6537"/>
                </a:cubicBezTo>
                <a:lnTo>
                  <a:pt x="3767" y="10108"/>
                </a:lnTo>
                <a:lnTo>
                  <a:pt x="4293" y="6537"/>
                </a:lnTo>
                <a:cubicBezTo>
                  <a:pt x="4313" y="6342"/>
                  <a:pt x="4410" y="6147"/>
                  <a:pt x="4508" y="5991"/>
                </a:cubicBezTo>
                <a:cubicBezTo>
                  <a:pt x="5406" y="6849"/>
                  <a:pt x="6205" y="7571"/>
                  <a:pt x="6732" y="8001"/>
                </a:cubicBezTo>
                <a:cubicBezTo>
                  <a:pt x="6362" y="7513"/>
                  <a:pt x="5620" y="6693"/>
                  <a:pt x="4781" y="5796"/>
                </a:cubicBezTo>
                <a:cubicBezTo>
                  <a:pt x="4918" y="5679"/>
                  <a:pt x="5093" y="5581"/>
                  <a:pt x="5288" y="5562"/>
                </a:cubicBezTo>
                <a:lnTo>
                  <a:pt x="7630" y="5074"/>
                </a:lnTo>
                <a:lnTo>
                  <a:pt x="5288" y="4586"/>
                </a:lnTo>
                <a:cubicBezTo>
                  <a:pt x="5093" y="4528"/>
                  <a:pt x="4918" y="4450"/>
                  <a:pt x="4781" y="4332"/>
                </a:cubicBezTo>
                <a:cubicBezTo>
                  <a:pt x="5620" y="3435"/>
                  <a:pt x="6381" y="2635"/>
                  <a:pt x="6791" y="2108"/>
                </a:cubicBezTo>
                <a:lnTo>
                  <a:pt x="6791" y="2108"/>
                </a:lnTo>
                <a:cubicBezTo>
                  <a:pt x="6284" y="2537"/>
                  <a:pt x="5484" y="3259"/>
                  <a:pt x="4586" y="4118"/>
                </a:cubicBezTo>
                <a:cubicBezTo>
                  <a:pt x="4449" y="3962"/>
                  <a:pt x="4391" y="3767"/>
                  <a:pt x="4352" y="3571"/>
                </a:cubicBezTo>
                <a:lnTo>
                  <a:pt x="3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5"/>
          <p:cNvSpPr/>
          <p:nvPr/>
        </p:nvSpPr>
        <p:spPr>
          <a:xfrm flipH="1">
            <a:off x="7117628" y="4390950"/>
            <a:ext cx="84425" cy="84400"/>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5"/>
          <p:cNvSpPr/>
          <p:nvPr/>
        </p:nvSpPr>
        <p:spPr>
          <a:xfrm flipH="1">
            <a:off x="6015175" y="4873817"/>
            <a:ext cx="84428" cy="112474"/>
          </a:xfrm>
          <a:custGeom>
            <a:avLst/>
            <a:gdLst/>
            <a:ahLst/>
            <a:cxnLst/>
            <a:rect l="l" t="t" r="r" b="b"/>
            <a:pathLst>
              <a:path w="6108" h="8137" extrusionOk="0">
                <a:moveTo>
                  <a:pt x="3064" y="0"/>
                </a:moveTo>
                <a:lnTo>
                  <a:pt x="2635" y="2869"/>
                </a:lnTo>
                <a:cubicBezTo>
                  <a:pt x="2596" y="3259"/>
                  <a:pt x="2283" y="3610"/>
                  <a:pt x="1893" y="3669"/>
                </a:cubicBezTo>
                <a:lnTo>
                  <a:pt x="1" y="4059"/>
                </a:lnTo>
                <a:lnTo>
                  <a:pt x="1893" y="4449"/>
                </a:lnTo>
                <a:cubicBezTo>
                  <a:pt x="2283" y="4527"/>
                  <a:pt x="2596" y="4878"/>
                  <a:pt x="2635" y="5268"/>
                </a:cubicBezTo>
                <a:lnTo>
                  <a:pt x="3064" y="8137"/>
                </a:lnTo>
                <a:lnTo>
                  <a:pt x="3474" y="5268"/>
                </a:lnTo>
                <a:cubicBezTo>
                  <a:pt x="3513" y="4878"/>
                  <a:pt x="3844" y="4527"/>
                  <a:pt x="4235" y="4449"/>
                </a:cubicBezTo>
                <a:lnTo>
                  <a:pt x="6108" y="4059"/>
                </a:lnTo>
                <a:lnTo>
                  <a:pt x="4235" y="3669"/>
                </a:lnTo>
                <a:cubicBezTo>
                  <a:pt x="3844" y="3610"/>
                  <a:pt x="3513" y="3259"/>
                  <a:pt x="3474" y="2869"/>
                </a:cubicBezTo>
                <a:lnTo>
                  <a:pt x="30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Icon&#10;&#10;Description automatically generated">
            <a:extLst>
              <a:ext uri="{FF2B5EF4-FFF2-40B4-BE49-F238E27FC236}">
                <a16:creationId xmlns:a16="http://schemas.microsoft.com/office/drawing/2014/main" id="{739629FC-3593-CBC3-64BD-76C6A16191E4}"/>
              </a:ext>
            </a:extLst>
          </p:cNvPr>
          <p:cNvPicPr>
            <a:picLocks noChangeAspect="1"/>
          </p:cNvPicPr>
          <p:nvPr/>
        </p:nvPicPr>
        <p:blipFill>
          <a:blip r:embed="rId3"/>
          <a:stretch>
            <a:fillRect/>
          </a:stretch>
        </p:blipFill>
        <p:spPr>
          <a:xfrm>
            <a:off x="2647950" y="102029"/>
            <a:ext cx="3848100" cy="1924050"/>
          </a:xfrm>
          <a:prstGeom prst="rect">
            <a:avLst/>
          </a:prstGeom>
          <a:effectLst>
            <a:glow rad="101600">
              <a:schemeClr val="tx1"/>
            </a:glow>
          </a:effectLst>
        </p:spPr>
      </p:pic>
      <p:pic>
        <p:nvPicPr>
          <p:cNvPr id="3" name="Picture 2" descr="A picture containing qr code&#10;&#10;Description automatically generated">
            <a:extLst>
              <a:ext uri="{FF2B5EF4-FFF2-40B4-BE49-F238E27FC236}">
                <a16:creationId xmlns:a16="http://schemas.microsoft.com/office/drawing/2014/main" id="{D18A9F2E-2795-0117-F547-372C4CE7C2D5}"/>
              </a:ext>
            </a:extLst>
          </p:cNvPr>
          <p:cNvPicPr>
            <a:picLocks noChangeAspect="1"/>
          </p:cNvPicPr>
          <p:nvPr/>
        </p:nvPicPr>
        <p:blipFill>
          <a:blip r:embed="rId4"/>
          <a:stretch>
            <a:fillRect/>
          </a:stretch>
        </p:blipFill>
        <p:spPr>
          <a:xfrm>
            <a:off x="3287900" y="3355112"/>
            <a:ext cx="2522537" cy="1349101"/>
          </a:xfrm>
          <a:prstGeom prst="rect">
            <a:avLst/>
          </a:prstGeom>
          <a:effectLst>
            <a:glow rad="101600">
              <a:schemeClr val="tx1"/>
            </a:glow>
            <a:softEdge rad="12700"/>
          </a:effectLst>
        </p:spPr>
      </p:pic>
      <p:pic>
        <p:nvPicPr>
          <p:cNvPr id="4" name="Picture 3" descr="A picture containing text, device&#10;&#10;Description automatically generated">
            <a:extLst>
              <a:ext uri="{FF2B5EF4-FFF2-40B4-BE49-F238E27FC236}">
                <a16:creationId xmlns:a16="http://schemas.microsoft.com/office/drawing/2014/main" id="{3129C261-A44F-0DE3-0F63-8E3853D3BD6E}"/>
              </a:ext>
            </a:extLst>
          </p:cNvPr>
          <p:cNvPicPr>
            <a:picLocks noChangeAspect="1"/>
          </p:cNvPicPr>
          <p:nvPr/>
        </p:nvPicPr>
        <p:blipFill>
          <a:blip r:embed="rId5"/>
          <a:stretch>
            <a:fillRect/>
          </a:stretch>
        </p:blipFill>
        <p:spPr>
          <a:xfrm>
            <a:off x="7097999" y="1385115"/>
            <a:ext cx="1687662" cy="2253029"/>
          </a:xfrm>
          <a:prstGeom prst="rect">
            <a:avLst/>
          </a:prstGeom>
          <a:effectLst>
            <a:glow rad="63500">
              <a:schemeClr val="tx1"/>
            </a:glow>
          </a:effectLst>
        </p:spPr>
      </p:pic>
      <p:pic>
        <p:nvPicPr>
          <p:cNvPr id="13314" name="Picture 2">
            <a:extLst>
              <a:ext uri="{FF2B5EF4-FFF2-40B4-BE49-F238E27FC236}">
                <a16:creationId xmlns:a16="http://schemas.microsoft.com/office/drawing/2014/main" id="{F60560DD-C227-B6FE-F676-B13993C661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226" y="1549604"/>
            <a:ext cx="1541022" cy="1924050"/>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52623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30D1B"/>
            </a:gs>
            <a:gs pos="100000">
              <a:schemeClr val="tx2">
                <a:lumMod val="90000"/>
                <a:lumOff val="10000"/>
              </a:schemeClr>
            </a:gs>
          </a:gsLst>
          <a:lin ang="5400700" scaled="0"/>
          <a:tileRect/>
        </a:gradFill>
        <a:effectLst/>
      </p:bgPr>
    </p:bg>
    <p:spTree>
      <p:nvGrpSpPr>
        <p:cNvPr id="1" name="Shape 1303"/>
        <p:cNvGrpSpPr/>
        <p:nvPr/>
      </p:nvGrpSpPr>
      <p:grpSpPr>
        <a:xfrm>
          <a:off x="0" y="0"/>
          <a:ext cx="0" cy="0"/>
          <a:chOff x="0" y="0"/>
          <a:chExt cx="0" cy="0"/>
        </a:xfrm>
      </p:grpSpPr>
      <p:sp>
        <p:nvSpPr>
          <p:cNvPr id="1304" name="Google Shape;1304;p46"/>
          <p:cNvSpPr txBox="1">
            <a:spLocks noGrp="1"/>
          </p:cNvSpPr>
          <p:nvPr>
            <p:ph type="title"/>
          </p:nvPr>
        </p:nvSpPr>
        <p:spPr>
          <a:xfrm>
            <a:off x="4045327" y="999590"/>
            <a:ext cx="4078800" cy="81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Mission Statement</a:t>
            </a:r>
            <a:endParaRPr/>
          </a:p>
        </p:txBody>
      </p:sp>
      <p:sp>
        <p:nvSpPr>
          <p:cNvPr id="1305" name="Google Shape;1305;p46"/>
          <p:cNvSpPr txBox="1">
            <a:spLocks noGrp="1"/>
          </p:cNvSpPr>
          <p:nvPr>
            <p:ph type="subTitle" idx="1"/>
          </p:nvPr>
        </p:nvSpPr>
        <p:spPr>
          <a:xfrm>
            <a:off x="3939167" y="1811964"/>
            <a:ext cx="4183290" cy="226697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sz="2000" dirty="0"/>
              <a:t>Our mission is to design and construct a payload capable of measuring ozone levels, having two experiments that involve particle capture in the stratosphere using aerogel, and examining the growth of E. coli in correlation with gamma radiation levels.</a:t>
            </a:r>
          </a:p>
        </p:txBody>
      </p:sp>
      <p:pic>
        <p:nvPicPr>
          <p:cNvPr id="3" name="Graphic 2" descr="Telescope with solid fill">
            <a:extLst>
              <a:ext uri="{FF2B5EF4-FFF2-40B4-BE49-F238E27FC236}">
                <a16:creationId xmlns:a16="http://schemas.microsoft.com/office/drawing/2014/main" id="{A48D1D53-F074-2904-02A4-00A33085E8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175" y="1517175"/>
            <a:ext cx="2533471" cy="2533471"/>
          </a:xfrm>
          <a:prstGeom prst="rect">
            <a:avLst/>
          </a:prstGeom>
        </p:spPr>
      </p:pic>
      <p:pic>
        <p:nvPicPr>
          <p:cNvPr id="43" name="Picture 6" descr="Cartoon Transparent Background Aesthetic Tumblr Stars Aesthetic Cute Font | Images and Photos finder">
            <a:extLst>
              <a:ext uri="{FF2B5EF4-FFF2-40B4-BE49-F238E27FC236}">
                <a16:creationId xmlns:a16="http://schemas.microsoft.com/office/drawing/2014/main" id="{49BF3DF9-B33E-501B-CF86-294F4A963A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861164" y="101819"/>
            <a:ext cx="5143500" cy="5143500"/>
          </a:xfrm>
          <a:prstGeom prst="rect">
            <a:avLst/>
          </a:prstGeom>
          <a:noFill/>
          <a:ln>
            <a:noFill/>
          </a:ln>
          <a:effectLst/>
        </p:spPr>
      </p:pic>
      <p:pic>
        <p:nvPicPr>
          <p:cNvPr id="44" name="Picture 6" descr="Cartoon Transparent Background Aesthetic Tumblr Stars Aesthetic Cute Font | Images and Photos finder">
            <a:extLst>
              <a:ext uri="{FF2B5EF4-FFF2-40B4-BE49-F238E27FC236}">
                <a16:creationId xmlns:a16="http://schemas.microsoft.com/office/drawing/2014/main" id="{65BCD9FF-7C5F-B5D3-A211-5023BB78E0B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7789281" y="101819"/>
            <a:ext cx="5143500" cy="5143500"/>
          </a:xfrm>
          <a:prstGeom prst="rect">
            <a:avLst/>
          </a:prstGeom>
          <a:noFill/>
          <a:ln>
            <a:noFill/>
          </a:ln>
          <a:effectLst/>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463"/>
        <p:cNvGrpSpPr/>
        <p:nvPr/>
      </p:nvGrpSpPr>
      <p:grpSpPr>
        <a:xfrm>
          <a:off x="0" y="0"/>
          <a:ext cx="0" cy="0"/>
          <a:chOff x="0" y="0"/>
          <a:chExt cx="0" cy="0"/>
        </a:xfrm>
      </p:grpSpPr>
      <p:sp>
        <p:nvSpPr>
          <p:cNvPr id="1464" name="Google Shape;1464;p50"/>
          <p:cNvSpPr txBox="1">
            <a:spLocks noGrp="1"/>
          </p:cNvSpPr>
          <p:nvPr>
            <p:ph type="title"/>
          </p:nvPr>
        </p:nvSpPr>
        <p:spPr>
          <a:xfrm>
            <a:off x="716850" y="1813800"/>
            <a:ext cx="7710300" cy="151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000" dirty="0"/>
              <a:t>DESIGN</a:t>
            </a:r>
            <a:endParaRPr sz="8000" dirty="0"/>
          </a:p>
        </p:txBody>
      </p:sp>
      <p:sp>
        <p:nvSpPr>
          <p:cNvPr id="1466" name="Google Shape;1466;p50"/>
          <p:cNvSpPr/>
          <p:nvPr/>
        </p:nvSpPr>
        <p:spPr>
          <a:xfrm>
            <a:off x="1789372" y="4918038"/>
            <a:ext cx="60026" cy="59992"/>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Graphic 25" descr="Planets of the solar system">
            <a:extLst>
              <a:ext uri="{FF2B5EF4-FFF2-40B4-BE49-F238E27FC236}">
                <a16:creationId xmlns:a16="http://schemas.microsoft.com/office/drawing/2014/main" id="{6ED0FBEB-ABDE-A3A4-5001-2DFE159AE9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3806" y="1543089"/>
            <a:ext cx="5143500" cy="5143500"/>
          </a:xfrm>
          <a:prstGeom prst="rect">
            <a:avLst/>
          </a:prstGeom>
          <a:effectLst>
            <a:outerShdw blurRad="50800" dist="38100" dir="5400000" algn="t" rotWithShape="0">
              <a:prstClr val="black">
                <a:alpha val="40000"/>
              </a:prstClr>
            </a:outerShdw>
          </a:effectLst>
        </p:spPr>
      </p:pic>
      <p:pic>
        <p:nvPicPr>
          <p:cNvPr id="27" name="Graphic 26" descr="Planets of the solar system">
            <a:extLst>
              <a:ext uri="{FF2B5EF4-FFF2-40B4-BE49-F238E27FC236}">
                <a16:creationId xmlns:a16="http://schemas.microsoft.com/office/drawing/2014/main" id="{8914C752-03EA-D8F0-7B1B-B4C6372291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645351" y="-1558326"/>
            <a:ext cx="5143500" cy="51435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9292389"/>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30D1B"/>
            </a:gs>
            <a:gs pos="100000">
              <a:schemeClr val="tx2">
                <a:lumMod val="90000"/>
                <a:lumOff val="10000"/>
              </a:schemeClr>
            </a:gs>
          </a:gsLst>
          <a:lin ang="5400700" scaled="0"/>
          <a:tileRect/>
        </a:gradFill>
        <a:effectLst/>
      </p:bgPr>
    </p:bg>
    <p:spTree>
      <p:nvGrpSpPr>
        <p:cNvPr id="1" name=""/>
        <p:cNvGrpSpPr/>
        <p:nvPr/>
      </p:nvGrpSpPr>
      <p:grpSpPr>
        <a:xfrm>
          <a:off x="0" y="0"/>
          <a:ext cx="0" cy="0"/>
          <a:chOff x="0" y="0"/>
          <a:chExt cx="0" cy="0"/>
        </a:xfrm>
      </p:grpSpPr>
      <p:pic>
        <p:nvPicPr>
          <p:cNvPr id="2" name="Picture 6" descr="Cartoon Transparent Background Aesthetic Tumblr Stars Aesthetic Cute Font | Images and Photos finder">
            <a:extLst>
              <a:ext uri="{FF2B5EF4-FFF2-40B4-BE49-F238E27FC236}">
                <a16:creationId xmlns:a16="http://schemas.microsoft.com/office/drawing/2014/main" id="{3B81F251-4E95-163D-34D4-27EF8E34443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723449" y="124379"/>
            <a:ext cx="5143500" cy="5143500"/>
          </a:xfrm>
          <a:prstGeom prst="rect">
            <a:avLst/>
          </a:prstGeom>
          <a:noFill/>
          <a:ln>
            <a:noFill/>
          </a:ln>
          <a:effectLst/>
        </p:spPr>
      </p:pic>
      <p:pic>
        <p:nvPicPr>
          <p:cNvPr id="3" name="Picture 6" descr="Cartoon Transparent Background Aesthetic Tumblr Stars Aesthetic Cute Font | Images and Photos finder">
            <a:extLst>
              <a:ext uri="{FF2B5EF4-FFF2-40B4-BE49-F238E27FC236}">
                <a16:creationId xmlns:a16="http://schemas.microsoft.com/office/drawing/2014/main" id="{49B4B533-26FE-643E-3254-8A46AC2D0AF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790459" y="0"/>
            <a:ext cx="5143500" cy="5143500"/>
          </a:xfrm>
          <a:prstGeom prst="rect">
            <a:avLst/>
          </a:prstGeom>
          <a:noFill/>
          <a:ln>
            <a:noFill/>
          </a:ln>
          <a:effectLst/>
        </p:spPr>
      </p:pic>
      <p:sp>
        <p:nvSpPr>
          <p:cNvPr id="9" name="TextBox 8">
            <a:extLst>
              <a:ext uri="{FF2B5EF4-FFF2-40B4-BE49-F238E27FC236}">
                <a16:creationId xmlns:a16="http://schemas.microsoft.com/office/drawing/2014/main" id="{8B7FFAA3-4D06-707E-BE77-C96965726AA5}"/>
              </a:ext>
            </a:extLst>
          </p:cNvPr>
          <p:cNvSpPr txBox="1"/>
          <p:nvPr/>
        </p:nvSpPr>
        <p:spPr>
          <a:xfrm>
            <a:off x="1379434" y="0"/>
            <a:ext cx="6255701" cy="1138773"/>
          </a:xfrm>
          <a:prstGeom prst="rect">
            <a:avLst/>
          </a:prstGeom>
          <a:noFill/>
        </p:spPr>
        <p:txBody>
          <a:bodyPr wrap="square" rtlCol="0">
            <a:spAutoFit/>
          </a:bodyPr>
          <a:lstStyle/>
          <a:p>
            <a:pPr algn="ctr"/>
            <a:r>
              <a:rPr lang="en-US" sz="4000" b="1" dirty="0">
                <a:solidFill>
                  <a:schemeClr val="tx1"/>
                </a:solidFill>
                <a:latin typeface="Barlow" panose="00000500000000000000" pitchFamily="2" charset="0"/>
              </a:rPr>
              <a:t>Fall Semester Enclosure</a:t>
            </a:r>
          </a:p>
          <a:p>
            <a:pPr algn="ctr"/>
            <a:r>
              <a:rPr lang="en-US" sz="2800" b="1" dirty="0">
                <a:solidFill>
                  <a:schemeClr val="tx1"/>
                </a:solidFill>
                <a:latin typeface="Barlow" panose="00000500000000000000" pitchFamily="2" charset="0"/>
              </a:rPr>
              <a:t>(Post Recovery)</a:t>
            </a:r>
          </a:p>
        </p:txBody>
      </p:sp>
      <p:pic>
        <p:nvPicPr>
          <p:cNvPr id="3074" name="Picture 2" descr="Image preview">
            <a:extLst>
              <a:ext uri="{FF2B5EF4-FFF2-40B4-BE49-F238E27FC236}">
                <a16:creationId xmlns:a16="http://schemas.microsoft.com/office/drawing/2014/main" id="{03147C95-2D33-DEFC-947A-D2F090422A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 b="29941"/>
          <a:stretch/>
        </p:blipFill>
        <p:spPr bwMode="auto">
          <a:xfrm>
            <a:off x="2591962" y="1323318"/>
            <a:ext cx="3960075" cy="3699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354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30D1B"/>
            </a:gs>
            <a:gs pos="100000">
              <a:schemeClr val="tx2">
                <a:lumMod val="90000"/>
                <a:lumOff val="10000"/>
              </a:schemeClr>
            </a:gs>
          </a:gsLst>
          <a:lin ang="5400700" scaled="0"/>
          <a:tileRect/>
        </a:gradFill>
        <a:effectLst/>
      </p:bgPr>
    </p:bg>
    <p:spTree>
      <p:nvGrpSpPr>
        <p:cNvPr id="1" name=""/>
        <p:cNvGrpSpPr/>
        <p:nvPr/>
      </p:nvGrpSpPr>
      <p:grpSpPr>
        <a:xfrm>
          <a:off x="0" y="0"/>
          <a:ext cx="0" cy="0"/>
          <a:chOff x="0" y="0"/>
          <a:chExt cx="0" cy="0"/>
        </a:xfrm>
      </p:grpSpPr>
      <p:pic>
        <p:nvPicPr>
          <p:cNvPr id="2" name="Picture 6" descr="Cartoon Transparent Background Aesthetic Tumblr Stars Aesthetic Cute Font | Images and Photos finder">
            <a:extLst>
              <a:ext uri="{FF2B5EF4-FFF2-40B4-BE49-F238E27FC236}">
                <a16:creationId xmlns:a16="http://schemas.microsoft.com/office/drawing/2014/main" id="{3B81F251-4E95-163D-34D4-27EF8E34443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861003" y="124379"/>
            <a:ext cx="5143500" cy="5143500"/>
          </a:xfrm>
          <a:prstGeom prst="rect">
            <a:avLst/>
          </a:prstGeom>
          <a:noFill/>
          <a:ln>
            <a:noFill/>
          </a:ln>
          <a:effectLst/>
        </p:spPr>
      </p:pic>
      <p:pic>
        <p:nvPicPr>
          <p:cNvPr id="3" name="Picture 6" descr="Cartoon Transparent Background Aesthetic Tumblr Stars Aesthetic Cute Font | Images and Photos finder">
            <a:extLst>
              <a:ext uri="{FF2B5EF4-FFF2-40B4-BE49-F238E27FC236}">
                <a16:creationId xmlns:a16="http://schemas.microsoft.com/office/drawing/2014/main" id="{49B4B533-26FE-643E-3254-8A46AC2D0AF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790459" y="0"/>
            <a:ext cx="5143500" cy="5143500"/>
          </a:xfrm>
          <a:prstGeom prst="rect">
            <a:avLst/>
          </a:prstGeom>
          <a:noFill/>
          <a:ln>
            <a:noFill/>
          </a:ln>
          <a:effectLst/>
        </p:spPr>
      </p:pic>
      <p:pic>
        <p:nvPicPr>
          <p:cNvPr id="4" name="Picture 3">
            <a:extLst>
              <a:ext uri="{FF2B5EF4-FFF2-40B4-BE49-F238E27FC236}">
                <a16:creationId xmlns:a16="http://schemas.microsoft.com/office/drawing/2014/main" id="{DBE7922F-EC9E-B2F4-B85E-52567F522EEC}"/>
              </a:ext>
            </a:extLst>
          </p:cNvPr>
          <p:cNvPicPr>
            <a:picLocks noChangeAspect="1"/>
          </p:cNvPicPr>
          <p:nvPr/>
        </p:nvPicPr>
        <p:blipFill rotWithShape="1">
          <a:blip r:embed="rId4"/>
          <a:srcRect l="36461" t="25629" r="26615" b="9724"/>
          <a:stretch/>
        </p:blipFill>
        <p:spPr>
          <a:xfrm>
            <a:off x="193297" y="1347285"/>
            <a:ext cx="3089202" cy="30409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0EB5D7D-EAD1-11BB-847C-F58DC66E0A92}"/>
              </a:ext>
            </a:extLst>
          </p:cNvPr>
          <p:cNvPicPr>
            <a:picLocks noChangeAspect="1"/>
          </p:cNvPicPr>
          <p:nvPr/>
        </p:nvPicPr>
        <p:blipFill>
          <a:blip r:embed="rId5"/>
          <a:stretch>
            <a:fillRect/>
          </a:stretch>
        </p:blipFill>
        <p:spPr>
          <a:xfrm>
            <a:off x="193296" y="1345173"/>
            <a:ext cx="3089201" cy="3028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8B7FFAA3-4D06-707E-BE77-C96965726AA5}"/>
              </a:ext>
            </a:extLst>
          </p:cNvPr>
          <p:cNvSpPr txBox="1"/>
          <p:nvPr/>
        </p:nvSpPr>
        <p:spPr>
          <a:xfrm>
            <a:off x="275996" y="221853"/>
            <a:ext cx="8592008" cy="707886"/>
          </a:xfrm>
          <a:prstGeom prst="rect">
            <a:avLst/>
          </a:prstGeom>
          <a:noFill/>
        </p:spPr>
        <p:txBody>
          <a:bodyPr wrap="square" rtlCol="0">
            <a:spAutoFit/>
          </a:bodyPr>
          <a:lstStyle/>
          <a:p>
            <a:r>
              <a:rPr lang="en-US" sz="4000" b="1" dirty="0">
                <a:solidFill>
                  <a:schemeClr val="tx1"/>
                </a:solidFill>
                <a:latin typeface="Barlow" panose="00000500000000000000" pitchFamily="2" charset="0"/>
              </a:rPr>
              <a:t>Spring Semester Enclosure Design</a:t>
            </a:r>
            <a:endParaRPr lang="en-US" sz="3200" b="1" dirty="0">
              <a:solidFill>
                <a:schemeClr val="tx1"/>
              </a:solidFill>
              <a:latin typeface="Barlow" panose="00000500000000000000" pitchFamily="2" charset="0"/>
            </a:endParaRPr>
          </a:p>
        </p:txBody>
      </p:sp>
      <p:pic>
        <p:nvPicPr>
          <p:cNvPr id="11" name="Picture 10">
            <a:extLst>
              <a:ext uri="{FF2B5EF4-FFF2-40B4-BE49-F238E27FC236}">
                <a16:creationId xmlns:a16="http://schemas.microsoft.com/office/drawing/2014/main" id="{BD6EDDFA-85F7-3B94-06AE-24A2275C642B}"/>
              </a:ext>
            </a:extLst>
          </p:cNvPr>
          <p:cNvPicPr>
            <a:picLocks noChangeAspect="1"/>
          </p:cNvPicPr>
          <p:nvPr/>
        </p:nvPicPr>
        <p:blipFill rotWithShape="1">
          <a:blip r:embed="rId6"/>
          <a:srcRect r="1400"/>
          <a:stretch/>
        </p:blipFill>
        <p:spPr>
          <a:xfrm>
            <a:off x="3806410" y="1345173"/>
            <a:ext cx="5143501" cy="3028950"/>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Tree>
    <p:extLst>
      <p:ext uri="{BB962C8B-B14F-4D97-AF65-F5344CB8AC3E}">
        <p14:creationId xmlns:p14="http://schemas.microsoft.com/office/powerpoint/2010/main" val="2219602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30D1B"/>
            </a:gs>
            <a:gs pos="100000">
              <a:schemeClr val="tx2">
                <a:lumMod val="90000"/>
                <a:lumOff val="10000"/>
              </a:schemeClr>
            </a:gs>
          </a:gsLst>
          <a:lin ang="5400700" scaled="0"/>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7D56BB-DF65-8A5B-B88E-1AB60BEBC0EE}"/>
              </a:ext>
            </a:extLst>
          </p:cNvPr>
          <p:cNvPicPr>
            <a:picLocks noChangeAspect="1"/>
          </p:cNvPicPr>
          <p:nvPr/>
        </p:nvPicPr>
        <p:blipFill>
          <a:blip r:embed="rId4"/>
          <a:stretch>
            <a:fillRect/>
          </a:stretch>
        </p:blipFill>
        <p:spPr>
          <a:xfrm>
            <a:off x="431403" y="995924"/>
            <a:ext cx="3634411" cy="3244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etri Dish Mech (Open and Close)">
            <a:hlinkClick r:id="" action="ppaction://media"/>
            <a:extLst>
              <a:ext uri="{FF2B5EF4-FFF2-40B4-BE49-F238E27FC236}">
                <a16:creationId xmlns:a16="http://schemas.microsoft.com/office/drawing/2014/main" id="{47BEAD00-11EB-C4F4-4A38-D48CE3A1127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3000"/>
          </a:blip>
          <a:srcRect l="40302" r="23336"/>
          <a:stretch/>
        </p:blipFill>
        <p:spPr>
          <a:xfrm>
            <a:off x="3091918" y="3512813"/>
            <a:ext cx="2926080" cy="1646237"/>
          </a:xfrm>
          <a:prstGeom prst="roundRect">
            <a:avLst>
              <a:gd name="adj" fmla="val 21360"/>
            </a:avLst>
          </a:prstGeom>
          <a:ln>
            <a:noFill/>
          </a:ln>
          <a:effectLst/>
          <a:scene3d>
            <a:camera prst="orthographicFront"/>
            <a:lightRig rig="balanced" dir="t"/>
          </a:scene3d>
          <a:sp3d prstMaterial="plastic">
            <a:bevelT/>
            <a:contourClr>
              <a:srgbClr val="FFFFFF"/>
            </a:contourClr>
          </a:sp3d>
        </p:spPr>
      </p:pic>
      <p:pic>
        <p:nvPicPr>
          <p:cNvPr id="2" name="Picture 6" descr="Cartoon Transparent Background Aesthetic Tumblr Stars Aesthetic Cute Font | Images and Photos finder">
            <a:extLst>
              <a:ext uri="{FF2B5EF4-FFF2-40B4-BE49-F238E27FC236}">
                <a16:creationId xmlns:a16="http://schemas.microsoft.com/office/drawing/2014/main" id="{3B81F251-4E95-163D-34D4-27EF8E34443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083754" y="0"/>
            <a:ext cx="5143500" cy="5143500"/>
          </a:xfrm>
          <a:prstGeom prst="rect">
            <a:avLst/>
          </a:prstGeom>
          <a:noFill/>
          <a:ln>
            <a:noFill/>
          </a:ln>
          <a:effectLst/>
        </p:spPr>
      </p:pic>
      <p:pic>
        <p:nvPicPr>
          <p:cNvPr id="3" name="Picture 6" descr="Cartoon Transparent Background Aesthetic Tumblr Stars Aesthetic Cute Font | Images and Photos finder">
            <a:extLst>
              <a:ext uri="{FF2B5EF4-FFF2-40B4-BE49-F238E27FC236}">
                <a16:creationId xmlns:a16="http://schemas.microsoft.com/office/drawing/2014/main" id="{49B4B533-26FE-643E-3254-8A46AC2D0AF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6790459" y="0"/>
            <a:ext cx="5143500" cy="5143500"/>
          </a:xfrm>
          <a:prstGeom prst="rect">
            <a:avLst/>
          </a:prstGeom>
          <a:noFill/>
          <a:ln>
            <a:noFill/>
          </a:ln>
          <a:effectLst/>
        </p:spPr>
      </p:pic>
      <p:sp>
        <p:nvSpPr>
          <p:cNvPr id="4" name="TextBox 3">
            <a:extLst>
              <a:ext uri="{FF2B5EF4-FFF2-40B4-BE49-F238E27FC236}">
                <a16:creationId xmlns:a16="http://schemas.microsoft.com/office/drawing/2014/main" id="{4FFD5AF2-D765-B939-68B0-DB6019585D18}"/>
              </a:ext>
            </a:extLst>
          </p:cNvPr>
          <p:cNvSpPr txBox="1"/>
          <p:nvPr/>
        </p:nvSpPr>
        <p:spPr>
          <a:xfrm>
            <a:off x="1895228" y="163310"/>
            <a:ext cx="7065818" cy="769441"/>
          </a:xfrm>
          <a:prstGeom prst="rect">
            <a:avLst/>
          </a:prstGeom>
          <a:noFill/>
        </p:spPr>
        <p:txBody>
          <a:bodyPr wrap="square" rtlCol="0">
            <a:spAutoFit/>
          </a:bodyPr>
          <a:lstStyle/>
          <a:p>
            <a:r>
              <a:rPr lang="en-US" sz="4400" b="1" dirty="0">
                <a:solidFill>
                  <a:schemeClr val="tx1"/>
                </a:solidFill>
                <a:latin typeface="Barlow" panose="00000500000000000000" pitchFamily="2" charset="0"/>
              </a:rPr>
              <a:t>Petri Dish Mechanism</a:t>
            </a:r>
          </a:p>
        </p:txBody>
      </p:sp>
      <p:sp>
        <p:nvSpPr>
          <p:cNvPr id="5" name="TextBox 4">
            <a:extLst>
              <a:ext uri="{FF2B5EF4-FFF2-40B4-BE49-F238E27FC236}">
                <a16:creationId xmlns:a16="http://schemas.microsoft.com/office/drawing/2014/main" id="{B3BF7AC8-A868-1B9C-1FFD-CFA05D9AE804}"/>
              </a:ext>
            </a:extLst>
          </p:cNvPr>
          <p:cNvSpPr txBox="1"/>
          <p:nvPr/>
        </p:nvSpPr>
        <p:spPr>
          <a:xfrm>
            <a:off x="4784391" y="1028199"/>
            <a:ext cx="2841913" cy="584775"/>
          </a:xfrm>
          <a:prstGeom prst="rect">
            <a:avLst/>
          </a:prstGeom>
          <a:noFill/>
        </p:spPr>
        <p:txBody>
          <a:bodyPr wrap="square" rtlCol="0">
            <a:spAutoFit/>
          </a:bodyPr>
          <a:lstStyle/>
          <a:p>
            <a:r>
              <a:rPr lang="en-US" sz="3200" b="1" dirty="0">
                <a:solidFill>
                  <a:schemeClr val="tx1"/>
                </a:solidFill>
                <a:latin typeface="Barlow" panose="00000500000000000000" pitchFamily="2" charset="0"/>
              </a:rPr>
              <a:t>Components</a:t>
            </a:r>
            <a:r>
              <a:rPr lang="en-US" sz="2400" b="1" dirty="0">
                <a:solidFill>
                  <a:schemeClr val="tx1"/>
                </a:solidFill>
                <a:latin typeface="Barlow" panose="00000500000000000000" pitchFamily="2" charset="0"/>
              </a:rPr>
              <a:t>:</a:t>
            </a:r>
            <a:endParaRPr lang="en-US" sz="4400" b="1" dirty="0">
              <a:solidFill>
                <a:schemeClr val="tx1"/>
              </a:solidFill>
              <a:latin typeface="Barlow" panose="00000500000000000000" pitchFamily="2" charset="0"/>
            </a:endParaRPr>
          </a:p>
        </p:txBody>
      </p:sp>
      <p:sp>
        <p:nvSpPr>
          <p:cNvPr id="6" name="TextBox 5">
            <a:extLst>
              <a:ext uri="{FF2B5EF4-FFF2-40B4-BE49-F238E27FC236}">
                <a16:creationId xmlns:a16="http://schemas.microsoft.com/office/drawing/2014/main" id="{C4E9620E-3E63-50A6-F5EA-2A931A9EF0B0}"/>
              </a:ext>
            </a:extLst>
          </p:cNvPr>
          <p:cNvSpPr txBox="1"/>
          <p:nvPr/>
        </p:nvSpPr>
        <p:spPr>
          <a:xfrm>
            <a:off x="5739612" y="1606744"/>
            <a:ext cx="2841913" cy="2308324"/>
          </a:xfrm>
          <a:prstGeom prst="rect">
            <a:avLst/>
          </a:prstGeom>
          <a:noFill/>
        </p:spPr>
        <p:txBody>
          <a:bodyPr wrap="square" rtlCol="0">
            <a:spAutoFit/>
          </a:bodyPr>
          <a:lstStyle/>
          <a:p>
            <a:pPr marL="342900" indent="-342900">
              <a:buFontTx/>
              <a:buChar char="-"/>
            </a:pPr>
            <a:r>
              <a:rPr lang="en-US" sz="2400" b="1" dirty="0">
                <a:solidFill>
                  <a:schemeClr val="tx1"/>
                </a:solidFill>
                <a:latin typeface="Barlow" panose="00000500000000000000" pitchFamily="2" charset="0"/>
              </a:rPr>
              <a:t>Petri Dish Holder</a:t>
            </a:r>
          </a:p>
          <a:p>
            <a:pPr marL="342900" indent="-342900">
              <a:buFontTx/>
              <a:buChar char="-"/>
            </a:pPr>
            <a:r>
              <a:rPr lang="en-US" sz="2400" b="1" dirty="0">
                <a:solidFill>
                  <a:schemeClr val="tx1"/>
                </a:solidFill>
                <a:latin typeface="Barlow" panose="00000500000000000000" pitchFamily="2" charset="0"/>
              </a:rPr>
              <a:t>Hinge</a:t>
            </a:r>
          </a:p>
          <a:p>
            <a:pPr marL="342900" indent="-342900">
              <a:buFontTx/>
              <a:buChar char="-"/>
            </a:pPr>
            <a:r>
              <a:rPr lang="en-US" sz="2400" b="1" dirty="0">
                <a:solidFill>
                  <a:schemeClr val="tx1"/>
                </a:solidFill>
                <a:latin typeface="Barlow" panose="00000500000000000000" pitchFamily="2" charset="0"/>
              </a:rPr>
              <a:t>Connecting rod</a:t>
            </a:r>
          </a:p>
          <a:p>
            <a:pPr marL="342900" indent="-342900">
              <a:buFontTx/>
              <a:buChar char="-"/>
            </a:pPr>
            <a:r>
              <a:rPr lang="en-US" sz="2400" b="1" dirty="0">
                <a:solidFill>
                  <a:schemeClr val="tx1"/>
                </a:solidFill>
                <a:latin typeface="Barlow" panose="00000500000000000000" pitchFamily="2" charset="0"/>
              </a:rPr>
              <a:t>Servo</a:t>
            </a:r>
          </a:p>
          <a:p>
            <a:pPr marL="342900" indent="-342900">
              <a:buFontTx/>
              <a:buChar char="-"/>
            </a:pPr>
            <a:r>
              <a:rPr lang="en-US" sz="2400" b="1" dirty="0">
                <a:solidFill>
                  <a:schemeClr val="tx1"/>
                </a:solidFill>
                <a:latin typeface="Barlow" panose="00000500000000000000" pitchFamily="2" charset="0"/>
              </a:rPr>
              <a:t>Petri Dish</a:t>
            </a:r>
          </a:p>
          <a:p>
            <a:pPr marL="342900" indent="-342900">
              <a:buFontTx/>
              <a:buChar char="-"/>
            </a:pPr>
            <a:endParaRPr lang="en-US" sz="2400" b="1" dirty="0">
              <a:solidFill>
                <a:schemeClr val="accent6"/>
              </a:solidFill>
              <a:latin typeface="Barlow" panose="00000500000000000000" pitchFamily="2" charset="0"/>
            </a:endParaRPr>
          </a:p>
        </p:txBody>
      </p:sp>
    </p:spTree>
    <p:extLst>
      <p:ext uri="{BB962C8B-B14F-4D97-AF65-F5344CB8AC3E}">
        <p14:creationId xmlns:p14="http://schemas.microsoft.com/office/powerpoint/2010/main" val="209921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9756">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463"/>
        <p:cNvGrpSpPr/>
        <p:nvPr/>
      </p:nvGrpSpPr>
      <p:grpSpPr>
        <a:xfrm>
          <a:off x="0" y="0"/>
          <a:ext cx="0" cy="0"/>
          <a:chOff x="0" y="0"/>
          <a:chExt cx="0" cy="0"/>
        </a:xfrm>
      </p:grpSpPr>
      <p:sp>
        <p:nvSpPr>
          <p:cNvPr id="1464" name="Google Shape;1464;p50"/>
          <p:cNvSpPr txBox="1">
            <a:spLocks noGrp="1"/>
          </p:cNvSpPr>
          <p:nvPr>
            <p:ph type="title"/>
          </p:nvPr>
        </p:nvSpPr>
        <p:spPr>
          <a:xfrm>
            <a:off x="716850" y="1813800"/>
            <a:ext cx="7710300" cy="151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000" dirty="0"/>
              <a:t>Fabrication</a:t>
            </a:r>
            <a:endParaRPr sz="8000" dirty="0"/>
          </a:p>
        </p:txBody>
      </p:sp>
      <p:sp>
        <p:nvSpPr>
          <p:cNvPr id="1466" name="Google Shape;1466;p50"/>
          <p:cNvSpPr/>
          <p:nvPr/>
        </p:nvSpPr>
        <p:spPr>
          <a:xfrm>
            <a:off x="1789372" y="4918038"/>
            <a:ext cx="60026" cy="59992"/>
          </a:xfrm>
          <a:custGeom>
            <a:avLst/>
            <a:gdLst/>
            <a:ahLst/>
            <a:cxnLst/>
            <a:rect l="l" t="t" r="r" b="b"/>
            <a:pathLst>
              <a:path w="3377" h="3376" extrusionOk="0">
                <a:moveTo>
                  <a:pt x="1698" y="0"/>
                </a:moveTo>
                <a:cubicBezTo>
                  <a:pt x="762" y="0"/>
                  <a:pt x="1" y="761"/>
                  <a:pt x="1" y="1698"/>
                </a:cubicBezTo>
                <a:cubicBezTo>
                  <a:pt x="1" y="2615"/>
                  <a:pt x="762" y="3376"/>
                  <a:pt x="1698" y="3376"/>
                </a:cubicBezTo>
                <a:cubicBezTo>
                  <a:pt x="2615" y="3376"/>
                  <a:pt x="3376" y="2615"/>
                  <a:pt x="3376" y="1698"/>
                </a:cubicBezTo>
                <a:cubicBezTo>
                  <a:pt x="3376" y="761"/>
                  <a:pt x="2615" y="0"/>
                  <a:pt x="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Graphic 25" descr="Planets of the solar system">
            <a:extLst>
              <a:ext uri="{FF2B5EF4-FFF2-40B4-BE49-F238E27FC236}">
                <a16:creationId xmlns:a16="http://schemas.microsoft.com/office/drawing/2014/main" id="{6ED0FBEB-ABDE-A3A4-5001-2DFE159AE9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18608" y="1534925"/>
            <a:ext cx="5143500" cy="5143500"/>
          </a:xfrm>
          <a:prstGeom prst="rect">
            <a:avLst/>
          </a:prstGeom>
          <a:effectLst>
            <a:outerShdw blurRad="50800" dist="38100" dir="5400000" algn="t" rotWithShape="0">
              <a:prstClr val="black">
                <a:alpha val="40000"/>
              </a:prstClr>
            </a:outerShdw>
          </a:effectLst>
        </p:spPr>
      </p:pic>
      <p:pic>
        <p:nvPicPr>
          <p:cNvPr id="27" name="Graphic 26" descr="Planets of the solar system">
            <a:extLst>
              <a:ext uri="{FF2B5EF4-FFF2-40B4-BE49-F238E27FC236}">
                <a16:creationId xmlns:a16="http://schemas.microsoft.com/office/drawing/2014/main" id="{8914C752-03EA-D8F0-7B1B-B4C6372291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211712" y="-1517505"/>
            <a:ext cx="5143500" cy="5143500"/>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3B1EA7-CB1E-F5D5-E4DC-9A599452551B}"/>
              </a:ext>
            </a:extLst>
          </p:cNvPr>
          <p:cNvSpPr>
            <a:spLocks noGrp="1"/>
          </p:cNvSpPr>
          <p:nvPr>
            <p:ph type="body" idx="1"/>
          </p:nvPr>
        </p:nvSpPr>
        <p:spPr>
          <a:xfrm>
            <a:off x="1026852" y="1424847"/>
            <a:ext cx="7591097" cy="3191329"/>
          </a:xfrm>
        </p:spPr>
        <p:txBody>
          <a:bodyPr/>
          <a:lstStyle/>
          <a:p>
            <a:r>
              <a:rPr lang="en-US" sz="2400" dirty="0"/>
              <a:t>EPS Rigid Foam Board Insulation, 1 ” thick</a:t>
            </a:r>
          </a:p>
          <a:p>
            <a:r>
              <a:rPr lang="en-US" sz="2400" dirty="0"/>
              <a:t>LEXAN General Purpose 3/16 in. thick polycarbonate non-UV coated sheet</a:t>
            </a:r>
          </a:p>
          <a:p>
            <a:r>
              <a:rPr lang="en-US" sz="2400" dirty="0"/>
              <a:t>3D printed parts</a:t>
            </a:r>
          </a:p>
          <a:p>
            <a:r>
              <a:rPr lang="en-US" sz="2400" dirty="0"/>
              <a:t>Gorilla Wood Glue</a:t>
            </a:r>
          </a:p>
          <a:p>
            <a:r>
              <a:rPr lang="en-US" sz="2400" dirty="0"/>
              <a:t>Gorilla Duct Tape</a:t>
            </a:r>
          </a:p>
        </p:txBody>
      </p:sp>
      <p:sp>
        <p:nvSpPr>
          <p:cNvPr id="3" name="Title 2">
            <a:extLst>
              <a:ext uri="{FF2B5EF4-FFF2-40B4-BE49-F238E27FC236}">
                <a16:creationId xmlns:a16="http://schemas.microsoft.com/office/drawing/2014/main" id="{9DEB844B-6766-DD99-0C83-34BEA66CDA8A}"/>
              </a:ext>
            </a:extLst>
          </p:cNvPr>
          <p:cNvSpPr>
            <a:spLocks noGrp="1"/>
          </p:cNvSpPr>
          <p:nvPr>
            <p:ph type="title"/>
          </p:nvPr>
        </p:nvSpPr>
        <p:spPr>
          <a:xfrm>
            <a:off x="0" y="635209"/>
            <a:ext cx="6172731" cy="572700"/>
          </a:xfrm>
        </p:spPr>
        <p:txBody>
          <a:bodyPr/>
          <a:lstStyle/>
          <a:p>
            <a:r>
              <a:rPr lang="en-US" sz="3600" dirty="0"/>
              <a:t>Construction Materials </a:t>
            </a:r>
          </a:p>
        </p:txBody>
      </p:sp>
      <p:pic>
        <p:nvPicPr>
          <p:cNvPr id="5" name="Graphic 4" descr="Hammer with solid fill">
            <a:extLst>
              <a:ext uri="{FF2B5EF4-FFF2-40B4-BE49-F238E27FC236}">
                <a16:creationId xmlns:a16="http://schemas.microsoft.com/office/drawing/2014/main" id="{C79EDA30-CE29-7B1C-CD82-7EF98A3709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9898" y="2454866"/>
            <a:ext cx="2161310" cy="2161310"/>
          </a:xfrm>
          <a:prstGeom prst="rect">
            <a:avLst/>
          </a:prstGeom>
        </p:spPr>
      </p:pic>
      <p:pic>
        <p:nvPicPr>
          <p:cNvPr id="7" name="Graphic 6" descr="Wrench with solid fill">
            <a:extLst>
              <a:ext uri="{FF2B5EF4-FFF2-40B4-BE49-F238E27FC236}">
                <a16:creationId xmlns:a16="http://schemas.microsoft.com/office/drawing/2014/main" id="{97E31A16-1CDF-9710-2A17-5962E2FE80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4876" y="2646194"/>
            <a:ext cx="1687855" cy="1687855"/>
          </a:xfrm>
          <a:prstGeom prst="rect">
            <a:avLst/>
          </a:prstGeom>
        </p:spPr>
      </p:pic>
    </p:spTree>
    <p:extLst>
      <p:ext uri="{BB962C8B-B14F-4D97-AF65-F5344CB8AC3E}">
        <p14:creationId xmlns:p14="http://schemas.microsoft.com/office/powerpoint/2010/main" val="1122889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Earth's Atmosphere Class by Slidesgo">
  <a:themeElements>
    <a:clrScheme name="Simple Light">
      <a:dk1>
        <a:srgbClr val="FFFFFF"/>
      </a:dk1>
      <a:lt1>
        <a:srgbClr val="979797"/>
      </a:lt1>
      <a:dk2>
        <a:srgbClr val="000000"/>
      </a:dk2>
      <a:lt2>
        <a:srgbClr val="061A38"/>
      </a:lt2>
      <a:accent1>
        <a:srgbClr val="052E3A"/>
      </a:accent1>
      <a:accent2>
        <a:srgbClr val="0088D3"/>
      </a:accent2>
      <a:accent3>
        <a:srgbClr val="00C970"/>
      </a:accent3>
      <a:accent4>
        <a:srgbClr val="740FA3"/>
      </a:accent4>
      <a:accent5>
        <a:srgbClr val="FF3121"/>
      </a:accent5>
      <a:accent6>
        <a:srgbClr val="FF900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378</Words>
  <Application>Microsoft Office PowerPoint</Application>
  <PresentationFormat>On-screen Show (16:9)</PresentationFormat>
  <Paragraphs>86</Paragraphs>
  <Slides>26</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Barlow Light</vt:lpstr>
      <vt:lpstr>Anton</vt:lpstr>
      <vt:lpstr>Arial</vt:lpstr>
      <vt:lpstr>Calibri</vt:lpstr>
      <vt:lpstr>Barlow</vt:lpstr>
      <vt:lpstr>Earth's Atmosphere Class by Slidesgo</vt:lpstr>
      <vt:lpstr>Arizona NASA Space Grant Consortium  Annual Statewide Student Research Symposium   Casa Grande Union High School  ASCEND HIGH ALTITUDE BALLOON PROJECT   April 2023   </vt:lpstr>
      <vt:lpstr>Project Team</vt:lpstr>
      <vt:lpstr>Mission Statement</vt:lpstr>
      <vt:lpstr>DESIGN</vt:lpstr>
      <vt:lpstr>PowerPoint Presentation</vt:lpstr>
      <vt:lpstr>PowerPoint Presentation</vt:lpstr>
      <vt:lpstr>PowerPoint Presentation</vt:lpstr>
      <vt:lpstr>Fabrication</vt:lpstr>
      <vt:lpstr>Construction Materials </vt:lpstr>
      <vt:lpstr>PowerPoint Presentation</vt:lpstr>
      <vt:lpstr>Electrical Systems</vt:lpstr>
      <vt:lpstr>PowerPoint Presentation</vt:lpstr>
      <vt:lpstr>PowerPoint Presentation</vt:lpstr>
      <vt:lpstr>PowerPoint Presentation</vt:lpstr>
      <vt:lpstr>PowerPoint Presentation</vt:lpstr>
      <vt:lpstr>Control System Software Development</vt:lpstr>
      <vt:lpstr>PowerPoint Presentation</vt:lpstr>
      <vt:lpstr>PowerPoint Presentation</vt:lpstr>
      <vt:lpstr>PowerPoint Presentation</vt:lpstr>
      <vt:lpstr>PowerPoint Presentation</vt:lpstr>
      <vt:lpstr>Bioscience</vt:lpstr>
      <vt:lpstr>Biological Experiments Summary</vt:lpstr>
      <vt:lpstr>Post-Launch Results</vt:lpstr>
      <vt:lpstr>PowerPoint Presentation</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ASCEND  Spring 2023 Launch</dc:title>
  <dc:creator>Michelle A. Coe</dc:creator>
  <cp:lastModifiedBy>Coe, Michelle A - (macoe)</cp:lastModifiedBy>
  <cp:revision>2</cp:revision>
  <dcterms:modified xsi:type="dcterms:W3CDTF">2023-04-15T13:54:01Z</dcterms:modified>
</cp:coreProperties>
</file>